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12" r:id="rId4"/>
  </p:sldMasterIdLst>
  <p:notesMasterIdLst>
    <p:notesMasterId r:id="rId22"/>
  </p:notesMasterIdLst>
  <p:handoutMasterIdLst>
    <p:handoutMasterId r:id="rId23"/>
  </p:handoutMasterIdLst>
  <p:sldIdLst>
    <p:sldId id="257" r:id="rId5"/>
    <p:sldId id="261" r:id="rId6"/>
    <p:sldId id="279" r:id="rId7"/>
    <p:sldId id="281" r:id="rId8"/>
    <p:sldId id="280" r:id="rId9"/>
    <p:sldId id="282" r:id="rId10"/>
    <p:sldId id="277" r:id="rId11"/>
    <p:sldId id="284" r:id="rId12"/>
    <p:sldId id="285" r:id="rId13"/>
    <p:sldId id="283" r:id="rId14"/>
    <p:sldId id="286" r:id="rId15"/>
    <p:sldId id="287" r:id="rId16"/>
    <p:sldId id="288" r:id="rId17"/>
    <p:sldId id="289" r:id="rId18"/>
    <p:sldId id="290" r:id="rId19"/>
    <p:sldId id="291" r:id="rId20"/>
    <p:sldId id="27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77" autoAdjust="0"/>
    <p:restoredTop sz="94580"/>
  </p:normalViewPr>
  <p:slideViewPr>
    <p:cSldViewPr snapToGrid="0" snapToObjects="1">
      <p:cViewPr varScale="1">
        <p:scale>
          <a:sx n="60" d="100"/>
          <a:sy n="60" d="100"/>
        </p:scale>
        <p:origin x="144" y="84"/>
      </p:cViewPr>
      <p:guideLst/>
    </p:cSldViewPr>
  </p:slideViewPr>
  <p:notesTextViewPr>
    <p:cViewPr>
      <p:scale>
        <a:sx n="1" d="1"/>
        <a:sy n="1" d="1"/>
      </p:scale>
      <p:origin x="0" y="0"/>
    </p:cViewPr>
  </p:notesTextViewPr>
  <p:notesViewPr>
    <p:cSldViewPr snapToGrid="0" snapToObjects="1">
      <p:cViewPr varScale="1">
        <p:scale>
          <a:sx n="68" d="100"/>
          <a:sy n="68" d="100"/>
        </p:scale>
        <p:origin x="3288" y="3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dgm:fillClrLst>
    <dgm:linClrLst meth="repeat">
      <a:schemeClr val="lt1">
        <a:alpha val="0"/>
      </a:schemeClr>
    </dgm:linClrLst>
    <dgm:effectClrLst/>
    <dgm:txLinClrLst/>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dgm:fillClrLst>
    <dgm:linClrLst meth="repeat">
      <a:schemeClr val="lt1">
        <a:alpha val="0"/>
      </a:schemeClr>
    </dgm:linClrLst>
    <dgm:effectClrLst/>
    <dgm:txLinClrLst/>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dgm:fillClrLst>
    <dgm:linClrLst meth="repeat">
      <a:schemeClr val="lt1">
        <a:alpha val="0"/>
      </a:schemeClr>
    </dgm:linClrLst>
    <dgm:effectClrLst/>
    <dgm:txLinClrLst/>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dgm:fillClrLst>
    <dgm:linClrLst meth="repeat">
      <a:schemeClr val="lt1">
        <a:alpha val="0"/>
      </a:schemeClr>
    </dgm:linClrLst>
    <dgm:effectClrLst/>
    <dgm:txLinClrLst/>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62DEA7-9DCD-4B2E-9DC5-BE121C266AFD}" type="doc">
      <dgm:prSet loTypeId="urn:microsoft.com/office/officeart/2018/5/layout/IconCircleLabelList" loCatId="icon" qsTypeId="urn:microsoft.com/office/officeart/2005/8/quickstyle/simple1" qsCatId="simple" csTypeId="urn:microsoft.com/office/officeart/2018/5/colors/Iconchunking_neutralicon_accent1_2" csCatId="accent1" phldr="1"/>
      <dgm:spPr/>
      <dgm:t>
        <a:bodyPr/>
        <a:lstStyle/>
        <a:p>
          <a:endParaRPr lang="en-US"/>
        </a:p>
      </dgm:t>
    </dgm:pt>
    <dgm:pt modelId="{41CDB9B8-E81E-41E7-AE89-8F6EDFC88D92}">
      <dgm:prSet/>
      <dgm:spPr/>
      <dgm:t>
        <a:bodyPr anchor="ctr"/>
        <a:lstStyle/>
        <a:p>
          <a:pPr>
            <a:lnSpc>
              <a:spcPct val="100000"/>
            </a:lnSpc>
            <a:defRPr cap="all"/>
          </a:pPr>
          <a:r>
            <a:rPr lang="en-US" dirty="0"/>
            <a:t>Professional</a:t>
          </a:r>
        </a:p>
      </dgm:t>
    </dgm:pt>
    <dgm:pt modelId="{5D2FF527-BA77-40BE-9414-16FAE46386BB}" type="parTrans" cxnId="{21EB7847-13AE-4881-9090-909F31360F4E}">
      <dgm:prSet/>
      <dgm:spPr/>
      <dgm:t>
        <a:bodyPr/>
        <a:lstStyle/>
        <a:p>
          <a:endParaRPr lang="en-US"/>
        </a:p>
      </dgm:t>
    </dgm:pt>
    <dgm:pt modelId="{BA791450-8D1E-4A6F-B71D-2984D9E245C4}" type="sibTrans" cxnId="{21EB7847-13AE-4881-9090-909F31360F4E}">
      <dgm:prSet/>
      <dgm:spPr/>
      <dgm:t>
        <a:bodyPr/>
        <a:lstStyle/>
        <a:p>
          <a:pPr>
            <a:lnSpc>
              <a:spcPct val="100000"/>
            </a:lnSpc>
          </a:pPr>
          <a:endParaRPr lang="en-US"/>
        </a:p>
      </dgm:t>
    </dgm:pt>
    <dgm:pt modelId="{4D7D34C7-9466-4514-BF51-7396C17436B5}">
      <dgm:prSet/>
      <dgm:spPr/>
      <dgm:t>
        <a:bodyPr anchor="ctr"/>
        <a:lstStyle/>
        <a:p>
          <a:pPr>
            <a:lnSpc>
              <a:spcPct val="100000"/>
            </a:lnSpc>
            <a:defRPr cap="all"/>
          </a:pPr>
          <a:r>
            <a:rPr lang="en-US" dirty="0"/>
            <a:t>Creative insight</a:t>
          </a:r>
        </a:p>
      </dgm:t>
    </dgm:pt>
    <dgm:pt modelId="{37DD6CE0-C2AA-4EB6-9E7D-14AED2127C40}" type="parTrans" cxnId="{7EEBEB1B-497E-4365-84F9-FBB75D7759E5}">
      <dgm:prSet/>
      <dgm:spPr/>
      <dgm:t>
        <a:bodyPr/>
        <a:lstStyle/>
        <a:p>
          <a:endParaRPr lang="en-US"/>
        </a:p>
      </dgm:t>
    </dgm:pt>
    <dgm:pt modelId="{483498F9-A0C2-4668-85AB-D8E6E254F73B}" type="sibTrans" cxnId="{7EEBEB1B-497E-4365-84F9-FBB75D7759E5}">
      <dgm:prSet/>
      <dgm:spPr/>
      <dgm:t>
        <a:bodyPr/>
        <a:lstStyle/>
        <a:p>
          <a:pPr>
            <a:lnSpc>
              <a:spcPct val="100000"/>
            </a:lnSpc>
          </a:pPr>
          <a:endParaRPr lang="en-US"/>
        </a:p>
      </dgm:t>
    </dgm:pt>
    <dgm:pt modelId="{8E185869-F0D4-43E2-B08A-2F3E83EE98F3}">
      <dgm:prSet/>
      <dgm:spPr/>
      <dgm:t>
        <a:bodyPr anchor="ctr"/>
        <a:lstStyle/>
        <a:p>
          <a:pPr>
            <a:lnSpc>
              <a:spcPct val="100000"/>
            </a:lnSpc>
            <a:defRPr cap="all"/>
          </a:pPr>
          <a:r>
            <a:rPr lang="en-US" dirty="0"/>
            <a:t>teamwork</a:t>
          </a:r>
        </a:p>
      </dgm:t>
    </dgm:pt>
    <dgm:pt modelId="{7EE27099-92EA-4EDF-B176-0E355876D272}" type="parTrans" cxnId="{7F970F62-30E3-4F5B-A242-825013BF84A8}">
      <dgm:prSet/>
      <dgm:spPr/>
      <dgm:t>
        <a:bodyPr/>
        <a:lstStyle/>
        <a:p>
          <a:endParaRPr lang="en-US"/>
        </a:p>
      </dgm:t>
    </dgm:pt>
    <dgm:pt modelId="{77D0876E-2BA2-4E28-ADB5-9885FCB7156A}" type="sibTrans" cxnId="{7F970F62-30E3-4F5B-A242-825013BF84A8}">
      <dgm:prSet/>
      <dgm:spPr/>
      <dgm:t>
        <a:bodyPr/>
        <a:lstStyle/>
        <a:p>
          <a:endParaRPr lang="en-US"/>
        </a:p>
      </dgm:t>
    </dgm:pt>
    <dgm:pt modelId="{87B1B46A-CA1D-4445-8579-F40C78A1880B}" type="pres">
      <dgm:prSet presAssocID="{7B62DEA7-9DCD-4B2E-9DC5-BE121C266AFD}" presName="root" presStyleCnt="0">
        <dgm:presLayoutVars>
          <dgm:dir/>
          <dgm:resizeHandles val="exact"/>
        </dgm:presLayoutVars>
      </dgm:prSet>
      <dgm:spPr/>
    </dgm:pt>
    <dgm:pt modelId="{B78F77A9-D452-4F3F-ADF1-08124CDCB940}" type="pres">
      <dgm:prSet presAssocID="{41CDB9B8-E81E-41E7-AE89-8F6EDFC88D92}" presName="compNode" presStyleCnt="0"/>
      <dgm:spPr/>
    </dgm:pt>
    <dgm:pt modelId="{223CEBFB-B6C0-4518-9E76-B1250D3AEE20}" type="pres">
      <dgm:prSet presAssocID="{41CDB9B8-E81E-41E7-AE89-8F6EDFC88D92}" presName="iconBgRect" presStyleLbl="bgShp" presStyleIdx="0" presStyleCnt="3" custScaleX="154656"/>
      <dgm:spPr>
        <a:prstGeom prst="wedgeRectCallout">
          <a:avLst/>
        </a:prstGeom>
      </dgm:spPr>
    </dgm:pt>
    <dgm:pt modelId="{CEC3BB2D-F9F1-4489-93C4-A156AC3849E7}" type="pres">
      <dgm:prSet presAssocID="{41CDB9B8-E81E-41E7-AE89-8F6EDFC88D92}" presName="iconRect" presStyleLbl="node1" presStyleIdx="0" presStyleCnt="3" custLinFactNeighborY="300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iefcase"/>
        </a:ext>
      </dgm:extLst>
    </dgm:pt>
    <dgm:pt modelId="{99D442A7-5D31-4CD1-A931-5F3D628718C8}" type="pres">
      <dgm:prSet presAssocID="{41CDB9B8-E81E-41E7-AE89-8F6EDFC88D92}" presName="spaceRect" presStyleCnt="0"/>
      <dgm:spPr/>
    </dgm:pt>
    <dgm:pt modelId="{7600CD1A-2D28-4054-8809-838E618A0595}" type="pres">
      <dgm:prSet presAssocID="{41CDB9B8-E81E-41E7-AE89-8F6EDFC88D92}" presName="textRect" presStyleLbl="revTx" presStyleIdx="0" presStyleCnt="3">
        <dgm:presLayoutVars>
          <dgm:chMax val="1"/>
          <dgm:chPref val="1"/>
        </dgm:presLayoutVars>
      </dgm:prSet>
      <dgm:spPr/>
    </dgm:pt>
    <dgm:pt modelId="{9D599636-89FD-41B5-970D-9F8617BA295C}" type="pres">
      <dgm:prSet presAssocID="{BA791450-8D1E-4A6F-B71D-2984D9E245C4}" presName="sibTrans" presStyleCnt="0"/>
      <dgm:spPr/>
    </dgm:pt>
    <dgm:pt modelId="{E765D845-767A-46E9-BD73-B0B0E82FE9B0}" type="pres">
      <dgm:prSet presAssocID="{4D7D34C7-9466-4514-BF51-7396C17436B5}" presName="compNode" presStyleCnt="0"/>
      <dgm:spPr/>
    </dgm:pt>
    <dgm:pt modelId="{F82A6E7C-4234-4816-9EB8-ED399009E25C}" type="pres">
      <dgm:prSet presAssocID="{4D7D34C7-9466-4514-BF51-7396C17436B5}" presName="iconBgRect" presStyleLbl="bgShp" presStyleIdx="1" presStyleCnt="3" custScaleX="154656"/>
      <dgm:spPr>
        <a:prstGeom prst="wedgeRectCallout">
          <a:avLst/>
        </a:prstGeom>
      </dgm:spPr>
    </dgm:pt>
    <dgm:pt modelId="{8BA5F9BB-3E28-4026-A392-7F4C0A3085E2}" type="pres">
      <dgm:prSet presAssocID="{4D7D34C7-9466-4514-BF51-7396C17436B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bulb"/>
        </a:ext>
      </dgm:extLst>
    </dgm:pt>
    <dgm:pt modelId="{DC8182C7-C8E0-4DAE-B344-FE508B06E860}" type="pres">
      <dgm:prSet presAssocID="{4D7D34C7-9466-4514-BF51-7396C17436B5}" presName="spaceRect" presStyleCnt="0"/>
      <dgm:spPr/>
    </dgm:pt>
    <dgm:pt modelId="{529F61D3-444E-4541-AC4F-326FDA9BEAF3}" type="pres">
      <dgm:prSet presAssocID="{4D7D34C7-9466-4514-BF51-7396C17436B5}" presName="textRect" presStyleLbl="revTx" presStyleIdx="1" presStyleCnt="3">
        <dgm:presLayoutVars>
          <dgm:chMax val="1"/>
          <dgm:chPref val="1"/>
        </dgm:presLayoutVars>
      </dgm:prSet>
      <dgm:spPr/>
    </dgm:pt>
    <dgm:pt modelId="{A999AABC-CAD9-4E1C-B78B-2BECA8D43C27}" type="pres">
      <dgm:prSet presAssocID="{483498F9-A0C2-4668-85AB-D8E6E254F73B}" presName="sibTrans" presStyleCnt="0"/>
      <dgm:spPr/>
    </dgm:pt>
    <dgm:pt modelId="{DB99A9BB-B1B8-433F-A4FA-6F31B826EE48}" type="pres">
      <dgm:prSet presAssocID="{8E185869-F0D4-43E2-B08A-2F3E83EE98F3}" presName="compNode" presStyleCnt="0"/>
      <dgm:spPr/>
    </dgm:pt>
    <dgm:pt modelId="{CA848760-99D5-488A-AFB3-9EA6BD946B87}" type="pres">
      <dgm:prSet presAssocID="{8E185869-F0D4-43E2-B08A-2F3E83EE98F3}" presName="iconBgRect" presStyleLbl="bgShp" presStyleIdx="2" presStyleCnt="3" custScaleX="154656"/>
      <dgm:spPr>
        <a:prstGeom prst="wedgeRectCallout">
          <a:avLst/>
        </a:prstGeom>
      </dgm:spPr>
    </dgm:pt>
    <dgm:pt modelId="{FD5546ED-1D49-469E-BE29-17C87FAFD7C8}" type="pres">
      <dgm:prSet presAssocID="{8E185869-F0D4-43E2-B08A-2F3E83EE98F3}" presName="iconRect" presStyleLbl="node1" presStyleIdx="2" presStyleCnt="3" custLinFactNeighborX="393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eting"/>
        </a:ext>
      </dgm:extLst>
    </dgm:pt>
    <dgm:pt modelId="{408A0B1B-BC17-40DB-A76F-65541C3B4325}" type="pres">
      <dgm:prSet presAssocID="{8E185869-F0D4-43E2-B08A-2F3E83EE98F3}" presName="spaceRect" presStyleCnt="0"/>
      <dgm:spPr/>
    </dgm:pt>
    <dgm:pt modelId="{3360347C-5C69-4C15-9A6A-3E9A9E20C3DA}" type="pres">
      <dgm:prSet presAssocID="{8E185869-F0D4-43E2-B08A-2F3E83EE98F3}" presName="textRect" presStyleLbl="revTx" presStyleIdx="2" presStyleCnt="3">
        <dgm:presLayoutVars>
          <dgm:chMax val="1"/>
          <dgm:chPref val="1"/>
        </dgm:presLayoutVars>
      </dgm:prSet>
      <dgm:spPr/>
    </dgm:pt>
  </dgm:ptLst>
  <dgm:cxnLst>
    <dgm:cxn modelId="{3291A409-310C-49E0-B60C-5810294BA912}" type="presOf" srcId="{4D7D34C7-9466-4514-BF51-7396C17436B5}" destId="{529F61D3-444E-4541-AC4F-326FDA9BEAF3}" srcOrd="0" destOrd="0" presId="urn:microsoft.com/office/officeart/2018/5/layout/IconCircleLabelList"/>
    <dgm:cxn modelId="{7EEBEB1B-497E-4365-84F9-FBB75D7759E5}" srcId="{7B62DEA7-9DCD-4B2E-9DC5-BE121C266AFD}" destId="{4D7D34C7-9466-4514-BF51-7396C17436B5}" srcOrd="1" destOrd="0" parTransId="{37DD6CE0-C2AA-4EB6-9E7D-14AED2127C40}" sibTransId="{483498F9-A0C2-4668-85AB-D8E6E254F73B}"/>
    <dgm:cxn modelId="{AC1BF740-2232-46D7-BB38-FF7E3FE20B80}" type="presOf" srcId="{7B62DEA7-9DCD-4B2E-9DC5-BE121C266AFD}" destId="{87B1B46A-CA1D-4445-8579-F40C78A1880B}" srcOrd="0" destOrd="0" presId="urn:microsoft.com/office/officeart/2018/5/layout/IconCircleLabelList"/>
    <dgm:cxn modelId="{7F970F62-30E3-4F5B-A242-825013BF84A8}" srcId="{7B62DEA7-9DCD-4B2E-9DC5-BE121C266AFD}" destId="{8E185869-F0D4-43E2-B08A-2F3E83EE98F3}" srcOrd="2" destOrd="0" parTransId="{7EE27099-92EA-4EDF-B176-0E355876D272}" sibTransId="{77D0876E-2BA2-4E28-ADB5-9885FCB7156A}"/>
    <dgm:cxn modelId="{DE161B46-88F8-49B8-9CE9-0A9833EB7E53}" type="presOf" srcId="{41CDB9B8-E81E-41E7-AE89-8F6EDFC88D92}" destId="{7600CD1A-2D28-4054-8809-838E618A0595}" srcOrd="0" destOrd="0" presId="urn:microsoft.com/office/officeart/2018/5/layout/IconCircleLabelList"/>
    <dgm:cxn modelId="{21EB7847-13AE-4881-9090-909F31360F4E}" srcId="{7B62DEA7-9DCD-4B2E-9DC5-BE121C266AFD}" destId="{41CDB9B8-E81E-41E7-AE89-8F6EDFC88D92}" srcOrd="0" destOrd="0" parTransId="{5D2FF527-BA77-40BE-9414-16FAE46386BB}" sibTransId="{BA791450-8D1E-4A6F-B71D-2984D9E245C4}"/>
    <dgm:cxn modelId="{71F4A44F-BE27-4939-A4B4-E1D9A54D7DF2}" type="presOf" srcId="{8E185869-F0D4-43E2-B08A-2F3E83EE98F3}" destId="{3360347C-5C69-4C15-9A6A-3E9A9E20C3DA}" srcOrd="0" destOrd="0" presId="urn:microsoft.com/office/officeart/2018/5/layout/IconCircleLabelList"/>
    <dgm:cxn modelId="{1242334D-5C58-43DF-872B-083EE8D99B1F}" type="presParOf" srcId="{87B1B46A-CA1D-4445-8579-F40C78A1880B}" destId="{B78F77A9-D452-4F3F-ADF1-08124CDCB940}" srcOrd="0" destOrd="0" presId="urn:microsoft.com/office/officeart/2018/5/layout/IconCircleLabelList"/>
    <dgm:cxn modelId="{9F6C9462-B08A-455D-84B1-9EE36B351DCB}" type="presParOf" srcId="{B78F77A9-D452-4F3F-ADF1-08124CDCB940}" destId="{223CEBFB-B6C0-4518-9E76-B1250D3AEE20}" srcOrd="0" destOrd="0" presId="urn:microsoft.com/office/officeart/2018/5/layout/IconCircleLabelList"/>
    <dgm:cxn modelId="{4C244F8E-BABB-40AA-B331-DE232901EEAC}" type="presParOf" srcId="{B78F77A9-D452-4F3F-ADF1-08124CDCB940}" destId="{CEC3BB2D-F9F1-4489-93C4-A156AC3849E7}" srcOrd="1" destOrd="0" presId="urn:microsoft.com/office/officeart/2018/5/layout/IconCircleLabelList"/>
    <dgm:cxn modelId="{A8CCD6E0-DEA6-4192-B9CD-7FF30FEA7CEC}" type="presParOf" srcId="{B78F77A9-D452-4F3F-ADF1-08124CDCB940}" destId="{99D442A7-5D31-4CD1-A931-5F3D628718C8}" srcOrd="2" destOrd="0" presId="urn:microsoft.com/office/officeart/2018/5/layout/IconCircleLabelList"/>
    <dgm:cxn modelId="{03C963C8-D247-405A-9F3C-DEE9A05E4CF4}" type="presParOf" srcId="{B78F77A9-D452-4F3F-ADF1-08124CDCB940}" destId="{7600CD1A-2D28-4054-8809-838E618A0595}" srcOrd="3" destOrd="0" presId="urn:microsoft.com/office/officeart/2018/5/layout/IconCircleLabelList"/>
    <dgm:cxn modelId="{C667BA1C-090B-47E9-B9C3-756EF9A969F0}" type="presParOf" srcId="{87B1B46A-CA1D-4445-8579-F40C78A1880B}" destId="{9D599636-89FD-41B5-970D-9F8617BA295C}" srcOrd="1" destOrd="0" presId="urn:microsoft.com/office/officeart/2018/5/layout/IconCircleLabelList"/>
    <dgm:cxn modelId="{E6C40F1D-2862-4308-A1D0-F26906439CF8}" type="presParOf" srcId="{87B1B46A-CA1D-4445-8579-F40C78A1880B}" destId="{E765D845-767A-46E9-BD73-B0B0E82FE9B0}" srcOrd="2" destOrd="0" presId="urn:microsoft.com/office/officeart/2018/5/layout/IconCircleLabelList"/>
    <dgm:cxn modelId="{092E220E-067B-44BB-91FF-50E149F223BA}" type="presParOf" srcId="{E765D845-767A-46E9-BD73-B0B0E82FE9B0}" destId="{F82A6E7C-4234-4816-9EB8-ED399009E25C}" srcOrd="0" destOrd="0" presId="urn:microsoft.com/office/officeart/2018/5/layout/IconCircleLabelList"/>
    <dgm:cxn modelId="{102E7DF6-BE35-40DB-837C-F70C1653BD35}" type="presParOf" srcId="{E765D845-767A-46E9-BD73-B0B0E82FE9B0}" destId="{8BA5F9BB-3E28-4026-A392-7F4C0A3085E2}" srcOrd="1" destOrd="0" presId="urn:microsoft.com/office/officeart/2018/5/layout/IconCircleLabelList"/>
    <dgm:cxn modelId="{8747FCE9-BB25-4760-9D72-2A10D73A112E}" type="presParOf" srcId="{E765D845-767A-46E9-BD73-B0B0E82FE9B0}" destId="{DC8182C7-C8E0-4DAE-B344-FE508B06E860}" srcOrd="2" destOrd="0" presId="urn:microsoft.com/office/officeart/2018/5/layout/IconCircleLabelList"/>
    <dgm:cxn modelId="{88B40181-DEF3-4859-B808-A9075B358F74}" type="presParOf" srcId="{E765D845-767A-46E9-BD73-B0B0E82FE9B0}" destId="{529F61D3-444E-4541-AC4F-326FDA9BEAF3}" srcOrd="3" destOrd="0" presId="urn:microsoft.com/office/officeart/2018/5/layout/IconCircleLabelList"/>
    <dgm:cxn modelId="{571EF53D-37A7-472E-B153-87B463EC2E6C}" type="presParOf" srcId="{87B1B46A-CA1D-4445-8579-F40C78A1880B}" destId="{A999AABC-CAD9-4E1C-B78B-2BECA8D43C27}" srcOrd="3" destOrd="0" presId="urn:microsoft.com/office/officeart/2018/5/layout/IconCircleLabelList"/>
    <dgm:cxn modelId="{8CE240E0-BFF4-4ABF-9752-B13F43B7FE6E}" type="presParOf" srcId="{87B1B46A-CA1D-4445-8579-F40C78A1880B}" destId="{DB99A9BB-B1B8-433F-A4FA-6F31B826EE48}" srcOrd="4" destOrd="0" presId="urn:microsoft.com/office/officeart/2018/5/layout/IconCircleLabelList"/>
    <dgm:cxn modelId="{674CDD15-206F-4F59-87AE-FCEFB6B6A435}" type="presParOf" srcId="{DB99A9BB-B1B8-433F-A4FA-6F31B826EE48}" destId="{CA848760-99D5-488A-AFB3-9EA6BD946B87}" srcOrd="0" destOrd="0" presId="urn:microsoft.com/office/officeart/2018/5/layout/IconCircleLabelList"/>
    <dgm:cxn modelId="{D3FA9638-7BFE-4932-854C-F579F09AFB10}" type="presParOf" srcId="{DB99A9BB-B1B8-433F-A4FA-6F31B826EE48}" destId="{FD5546ED-1D49-469E-BE29-17C87FAFD7C8}" srcOrd="1" destOrd="0" presId="urn:microsoft.com/office/officeart/2018/5/layout/IconCircleLabelList"/>
    <dgm:cxn modelId="{133FBE96-086B-4082-9A3A-5DCB9061B2EF}" type="presParOf" srcId="{DB99A9BB-B1B8-433F-A4FA-6F31B826EE48}" destId="{408A0B1B-BC17-40DB-A76F-65541C3B4325}" srcOrd="2" destOrd="0" presId="urn:microsoft.com/office/officeart/2018/5/layout/IconCircleLabelList"/>
    <dgm:cxn modelId="{EDADB84F-A314-4B46-B5B2-9FCA3D5415C8}" type="presParOf" srcId="{DB99A9BB-B1B8-433F-A4FA-6F31B826EE48}" destId="{3360347C-5C69-4C15-9A6A-3E9A9E20C3DA}"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62DEA7-9DCD-4B2E-9DC5-BE121C266AFD}" type="doc">
      <dgm:prSet loTypeId="urn:microsoft.com/office/officeart/2008/layout/VerticalCurvedList" loCatId="list" qsTypeId="urn:microsoft.com/office/officeart/2005/8/quickstyle/simple1" qsCatId="simple" csTypeId="urn:microsoft.com/office/officeart/2018/5/colors/Iconchunking_neutralicon_accent1_2" csCatId="accent1" phldr="1"/>
      <dgm:spPr/>
      <dgm:t>
        <a:bodyPr/>
        <a:lstStyle/>
        <a:p>
          <a:endParaRPr lang="en-US"/>
        </a:p>
      </dgm:t>
    </dgm:pt>
    <dgm:pt modelId="{41CDB9B8-E81E-41E7-AE89-8F6EDFC88D92}">
      <dgm:prSet/>
      <dgm:spPr/>
      <dgm:t>
        <a:bodyPr anchor="ctr"/>
        <a:lstStyle/>
        <a:p>
          <a:pPr>
            <a:defRPr cap="all"/>
          </a:pPr>
          <a:r>
            <a:rPr lang="en-US" dirty="0">
              <a:solidFill>
                <a:schemeClr val="accent1"/>
              </a:solidFill>
            </a:rPr>
            <a:t>Family members</a:t>
          </a:r>
        </a:p>
      </dgm:t>
    </dgm:pt>
    <dgm:pt modelId="{5D2FF527-BA77-40BE-9414-16FAE46386BB}" type="parTrans" cxnId="{21EB7847-13AE-4881-9090-909F31360F4E}">
      <dgm:prSet/>
      <dgm:spPr/>
      <dgm:t>
        <a:bodyPr/>
        <a:lstStyle/>
        <a:p>
          <a:endParaRPr lang="en-US" sz="1400"/>
        </a:p>
      </dgm:t>
    </dgm:pt>
    <dgm:pt modelId="{BA791450-8D1E-4A6F-B71D-2984D9E245C4}" type="sibTrans" cxnId="{21EB7847-13AE-4881-9090-909F31360F4E}">
      <dgm:prSet/>
      <dgm:spPr/>
      <dgm:t>
        <a:bodyPr/>
        <a:lstStyle/>
        <a:p>
          <a:endParaRPr lang="en-US"/>
        </a:p>
      </dgm:t>
    </dgm:pt>
    <dgm:pt modelId="{4D7D34C7-9466-4514-BF51-7396C17436B5}">
      <dgm:prSet/>
      <dgm:spPr/>
      <dgm:t>
        <a:bodyPr anchor="ctr"/>
        <a:lstStyle/>
        <a:p>
          <a:pPr>
            <a:defRPr cap="all"/>
          </a:pPr>
          <a:r>
            <a:rPr lang="en-US" dirty="0">
              <a:solidFill>
                <a:schemeClr val="accent1"/>
              </a:solidFill>
            </a:rPr>
            <a:t>teachers</a:t>
          </a:r>
        </a:p>
      </dgm:t>
    </dgm:pt>
    <dgm:pt modelId="{37DD6CE0-C2AA-4EB6-9E7D-14AED2127C40}" type="parTrans" cxnId="{7EEBEB1B-497E-4365-84F9-FBB75D7759E5}">
      <dgm:prSet/>
      <dgm:spPr/>
      <dgm:t>
        <a:bodyPr/>
        <a:lstStyle/>
        <a:p>
          <a:endParaRPr lang="en-US" sz="1400"/>
        </a:p>
      </dgm:t>
    </dgm:pt>
    <dgm:pt modelId="{483498F9-A0C2-4668-85AB-D8E6E254F73B}" type="sibTrans" cxnId="{7EEBEB1B-497E-4365-84F9-FBB75D7759E5}">
      <dgm:prSet/>
      <dgm:spPr/>
      <dgm:t>
        <a:bodyPr/>
        <a:lstStyle/>
        <a:p>
          <a:endParaRPr lang="en-US"/>
        </a:p>
      </dgm:t>
    </dgm:pt>
    <dgm:pt modelId="{8E185869-F0D4-43E2-B08A-2F3E83EE98F3}">
      <dgm:prSet/>
      <dgm:spPr/>
      <dgm:t>
        <a:bodyPr anchor="ctr"/>
        <a:lstStyle/>
        <a:p>
          <a:pPr>
            <a:defRPr cap="all"/>
          </a:pPr>
          <a:r>
            <a:rPr lang="en-US" dirty="0">
              <a:solidFill>
                <a:schemeClr val="accent1"/>
              </a:solidFill>
            </a:rPr>
            <a:t>Staff &amp; supporters</a:t>
          </a:r>
        </a:p>
      </dgm:t>
    </dgm:pt>
    <dgm:pt modelId="{7EE27099-92EA-4EDF-B176-0E355876D272}" type="parTrans" cxnId="{7F970F62-30E3-4F5B-A242-825013BF84A8}">
      <dgm:prSet/>
      <dgm:spPr/>
      <dgm:t>
        <a:bodyPr/>
        <a:lstStyle/>
        <a:p>
          <a:endParaRPr lang="en-US" sz="1400"/>
        </a:p>
      </dgm:t>
    </dgm:pt>
    <dgm:pt modelId="{77D0876E-2BA2-4E28-ADB5-9885FCB7156A}" type="sibTrans" cxnId="{7F970F62-30E3-4F5B-A242-825013BF84A8}">
      <dgm:prSet/>
      <dgm:spPr/>
      <dgm:t>
        <a:bodyPr/>
        <a:lstStyle/>
        <a:p>
          <a:endParaRPr lang="en-US"/>
        </a:p>
      </dgm:t>
    </dgm:pt>
    <dgm:pt modelId="{804947E5-9ACC-416F-B12C-5E8D1E342FFC}" type="pres">
      <dgm:prSet presAssocID="{7B62DEA7-9DCD-4B2E-9DC5-BE121C266AFD}" presName="Name0" presStyleCnt="0">
        <dgm:presLayoutVars>
          <dgm:chMax val="7"/>
          <dgm:chPref val="7"/>
          <dgm:dir/>
        </dgm:presLayoutVars>
      </dgm:prSet>
      <dgm:spPr/>
    </dgm:pt>
    <dgm:pt modelId="{587B5E1D-0E75-4F44-854F-4E2FC93D13B0}" type="pres">
      <dgm:prSet presAssocID="{7B62DEA7-9DCD-4B2E-9DC5-BE121C266AFD}" presName="Name1" presStyleCnt="0"/>
      <dgm:spPr/>
    </dgm:pt>
    <dgm:pt modelId="{D7EB821A-9A40-4975-B97C-FB06FBDEF0F0}" type="pres">
      <dgm:prSet presAssocID="{7B62DEA7-9DCD-4B2E-9DC5-BE121C266AFD}" presName="cycle" presStyleCnt="0"/>
      <dgm:spPr/>
    </dgm:pt>
    <dgm:pt modelId="{06FA2FF6-4E84-405E-A36A-F25BE5045074}" type="pres">
      <dgm:prSet presAssocID="{7B62DEA7-9DCD-4B2E-9DC5-BE121C266AFD}" presName="srcNode" presStyleLbl="node1" presStyleIdx="0" presStyleCnt="3"/>
      <dgm:spPr/>
    </dgm:pt>
    <dgm:pt modelId="{88C3B4D0-57A0-407B-87F2-AD9BD85D4DE7}" type="pres">
      <dgm:prSet presAssocID="{7B62DEA7-9DCD-4B2E-9DC5-BE121C266AFD}" presName="conn" presStyleLbl="parChTrans1D2" presStyleIdx="0" presStyleCnt="1"/>
      <dgm:spPr/>
    </dgm:pt>
    <dgm:pt modelId="{0C2817A7-AEAB-4CA5-83F7-47B02788855A}" type="pres">
      <dgm:prSet presAssocID="{7B62DEA7-9DCD-4B2E-9DC5-BE121C266AFD}" presName="extraNode" presStyleLbl="node1" presStyleIdx="0" presStyleCnt="3"/>
      <dgm:spPr/>
    </dgm:pt>
    <dgm:pt modelId="{2585EA8F-E3AC-4656-B2D3-4676B23D9E59}" type="pres">
      <dgm:prSet presAssocID="{7B62DEA7-9DCD-4B2E-9DC5-BE121C266AFD}" presName="dstNode" presStyleLbl="node1" presStyleIdx="0" presStyleCnt="3"/>
      <dgm:spPr/>
    </dgm:pt>
    <dgm:pt modelId="{F887C803-1A6D-4297-B616-77D883BCD07E}" type="pres">
      <dgm:prSet presAssocID="{41CDB9B8-E81E-41E7-AE89-8F6EDFC88D92}" presName="text_1" presStyleLbl="node1" presStyleIdx="0" presStyleCnt="3">
        <dgm:presLayoutVars>
          <dgm:bulletEnabled val="1"/>
        </dgm:presLayoutVars>
      </dgm:prSet>
      <dgm:spPr/>
    </dgm:pt>
    <dgm:pt modelId="{1E85D2C4-431B-4DD8-82F1-F3A35093AF7B}" type="pres">
      <dgm:prSet presAssocID="{41CDB9B8-E81E-41E7-AE89-8F6EDFC88D92}" presName="accent_1" presStyleCnt="0"/>
      <dgm:spPr/>
    </dgm:pt>
    <dgm:pt modelId="{055C0670-49B2-4EC8-A0F4-59006CD04165}" type="pres">
      <dgm:prSet presAssocID="{41CDB9B8-E81E-41E7-AE89-8F6EDFC88D92}" presName="accentRepeatNode" presStyleLbl="solidFgAcc1" presStyleIdx="0" presStyleCnt="3"/>
      <dgm:spPr/>
    </dgm:pt>
    <dgm:pt modelId="{0298EAB3-1543-41FD-81C8-9923475DA588}" type="pres">
      <dgm:prSet presAssocID="{4D7D34C7-9466-4514-BF51-7396C17436B5}" presName="text_2" presStyleLbl="node1" presStyleIdx="1" presStyleCnt="3">
        <dgm:presLayoutVars>
          <dgm:bulletEnabled val="1"/>
        </dgm:presLayoutVars>
      </dgm:prSet>
      <dgm:spPr/>
    </dgm:pt>
    <dgm:pt modelId="{735912B6-A1F0-4C3A-8FF9-5F4B015E646E}" type="pres">
      <dgm:prSet presAssocID="{4D7D34C7-9466-4514-BF51-7396C17436B5}" presName="accent_2" presStyleCnt="0"/>
      <dgm:spPr/>
    </dgm:pt>
    <dgm:pt modelId="{ED8AE726-C8D1-42AB-AA94-1DA2AADBD5EA}" type="pres">
      <dgm:prSet presAssocID="{4D7D34C7-9466-4514-BF51-7396C17436B5}" presName="accentRepeatNode" presStyleLbl="solidFgAcc1" presStyleIdx="1" presStyleCnt="3"/>
      <dgm:spPr/>
    </dgm:pt>
    <dgm:pt modelId="{CA1F7B3A-F0F3-4E48-8308-CFC14CC15341}" type="pres">
      <dgm:prSet presAssocID="{8E185869-F0D4-43E2-B08A-2F3E83EE98F3}" presName="text_3" presStyleLbl="node1" presStyleIdx="2" presStyleCnt="3">
        <dgm:presLayoutVars>
          <dgm:bulletEnabled val="1"/>
        </dgm:presLayoutVars>
      </dgm:prSet>
      <dgm:spPr/>
    </dgm:pt>
    <dgm:pt modelId="{4DDA6F27-1B94-4239-93F3-FCC48A0FA815}" type="pres">
      <dgm:prSet presAssocID="{8E185869-F0D4-43E2-B08A-2F3E83EE98F3}" presName="accent_3" presStyleCnt="0"/>
      <dgm:spPr/>
    </dgm:pt>
    <dgm:pt modelId="{186C8635-645D-4DEC-8A56-213F2E8273F6}" type="pres">
      <dgm:prSet presAssocID="{8E185869-F0D4-43E2-B08A-2F3E83EE98F3}" presName="accentRepeatNode" presStyleLbl="solidFgAcc1" presStyleIdx="2" presStyleCnt="3"/>
      <dgm:spPr/>
    </dgm:pt>
  </dgm:ptLst>
  <dgm:cxnLst>
    <dgm:cxn modelId="{7EEBEB1B-497E-4365-84F9-FBB75D7759E5}" srcId="{7B62DEA7-9DCD-4B2E-9DC5-BE121C266AFD}" destId="{4D7D34C7-9466-4514-BF51-7396C17436B5}" srcOrd="1" destOrd="0" parTransId="{37DD6CE0-C2AA-4EB6-9E7D-14AED2127C40}" sibTransId="{483498F9-A0C2-4668-85AB-D8E6E254F73B}"/>
    <dgm:cxn modelId="{7CF14734-92F4-4254-B7AE-56381B1967C0}" type="presOf" srcId="{7B62DEA7-9DCD-4B2E-9DC5-BE121C266AFD}" destId="{804947E5-9ACC-416F-B12C-5E8D1E342FFC}" srcOrd="0" destOrd="0" presId="urn:microsoft.com/office/officeart/2008/layout/VerticalCurvedList"/>
    <dgm:cxn modelId="{BDDBE83C-25B6-440E-B56F-F03A1E5B9F41}" type="presOf" srcId="{8E185869-F0D4-43E2-B08A-2F3E83EE98F3}" destId="{CA1F7B3A-F0F3-4E48-8308-CFC14CC15341}" srcOrd="0" destOrd="0" presId="urn:microsoft.com/office/officeart/2008/layout/VerticalCurvedList"/>
    <dgm:cxn modelId="{7F970F62-30E3-4F5B-A242-825013BF84A8}" srcId="{7B62DEA7-9DCD-4B2E-9DC5-BE121C266AFD}" destId="{8E185869-F0D4-43E2-B08A-2F3E83EE98F3}" srcOrd="2" destOrd="0" parTransId="{7EE27099-92EA-4EDF-B176-0E355876D272}" sibTransId="{77D0876E-2BA2-4E28-ADB5-9885FCB7156A}"/>
    <dgm:cxn modelId="{61598B42-5F61-49AA-9CC1-B6A61FFEB2A8}" type="presOf" srcId="{41CDB9B8-E81E-41E7-AE89-8F6EDFC88D92}" destId="{F887C803-1A6D-4297-B616-77D883BCD07E}" srcOrd="0" destOrd="0" presId="urn:microsoft.com/office/officeart/2008/layout/VerticalCurvedList"/>
    <dgm:cxn modelId="{42EA9345-B1E1-4D51-9CB3-310917F47824}" type="presOf" srcId="{4D7D34C7-9466-4514-BF51-7396C17436B5}" destId="{0298EAB3-1543-41FD-81C8-9923475DA588}" srcOrd="0" destOrd="0" presId="urn:microsoft.com/office/officeart/2008/layout/VerticalCurvedList"/>
    <dgm:cxn modelId="{21EB7847-13AE-4881-9090-909F31360F4E}" srcId="{7B62DEA7-9DCD-4B2E-9DC5-BE121C266AFD}" destId="{41CDB9B8-E81E-41E7-AE89-8F6EDFC88D92}" srcOrd="0" destOrd="0" parTransId="{5D2FF527-BA77-40BE-9414-16FAE46386BB}" sibTransId="{BA791450-8D1E-4A6F-B71D-2984D9E245C4}"/>
    <dgm:cxn modelId="{77E3A2CA-FDAB-4198-BD1F-AF71A4266E01}" type="presOf" srcId="{BA791450-8D1E-4A6F-B71D-2984D9E245C4}" destId="{88C3B4D0-57A0-407B-87F2-AD9BD85D4DE7}" srcOrd="0" destOrd="0" presId="urn:microsoft.com/office/officeart/2008/layout/VerticalCurvedList"/>
    <dgm:cxn modelId="{817E59CB-596C-453B-AE46-2F6713C39F08}" type="presParOf" srcId="{804947E5-9ACC-416F-B12C-5E8D1E342FFC}" destId="{587B5E1D-0E75-4F44-854F-4E2FC93D13B0}" srcOrd="0" destOrd="0" presId="urn:microsoft.com/office/officeart/2008/layout/VerticalCurvedList"/>
    <dgm:cxn modelId="{BB334608-C6A6-4D7A-95EC-0E8D4E9E3C3C}" type="presParOf" srcId="{587B5E1D-0E75-4F44-854F-4E2FC93D13B0}" destId="{D7EB821A-9A40-4975-B97C-FB06FBDEF0F0}" srcOrd="0" destOrd="0" presId="urn:microsoft.com/office/officeart/2008/layout/VerticalCurvedList"/>
    <dgm:cxn modelId="{10C283FD-5D6C-4C5B-B309-333030CB4C48}" type="presParOf" srcId="{D7EB821A-9A40-4975-B97C-FB06FBDEF0F0}" destId="{06FA2FF6-4E84-405E-A36A-F25BE5045074}" srcOrd="0" destOrd="0" presId="urn:microsoft.com/office/officeart/2008/layout/VerticalCurvedList"/>
    <dgm:cxn modelId="{9DEC52B7-AB0E-4E73-8D44-CD572A592FB2}" type="presParOf" srcId="{D7EB821A-9A40-4975-B97C-FB06FBDEF0F0}" destId="{88C3B4D0-57A0-407B-87F2-AD9BD85D4DE7}" srcOrd="1" destOrd="0" presId="urn:microsoft.com/office/officeart/2008/layout/VerticalCurvedList"/>
    <dgm:cxn modelId="{9AD49427-F91C-4926-B61A-DA2DB74C4F81}" type="presParOf" srcId="{D7EB821A-9A40-4975-B97C-FB06FBDEF0F0}" destId="{0C2817A7-AEAB-4CA5-83F7-47B02788855A}" srcOrd="2" destOrd="0" presId="urn:microsoft.com/office/officeart/2008/layout/VerticalCurvedList"/>
    <dgm:cxn modelId="{04CF49C1-329E-48B4-8AA6-E340552B441D}" type="presParOf" srcId="{D7EB821A-9A40-4975-B97C-FB06FBDEF0F0}" destId="{2585EA8F-E3AC-4656-B2D3-4676B23D9E59}" srcOrd="3" destOrd="0" presId="urn:microsoft.com/office/officeart/2008/layout/VerticalCurvedList"/>
    <dgm:cxn modelId="{ECE40D30-DC42-4EE5-AE37-154CF5CC0AAD}" type="presParOf" srcId="{587B5E1D-0E75-4F44-854F-4E2FC93D13B0}" destId="{F887C803-1A6D-4297-B616-77D883BCD07E}" srcOrd="1" destOrd="0" presId="urn:microsoft.com/office/officeart/2008/layout/VerticalCurvedList"/>
    <dgm:cxn modelId="{5399B471-6C67-496A-8526-D34DD5FAFA85}" type="presParOf" srcId="{587B5E1D-0E75-4F44-854F-4E2FC93D13B0}" destId="{1E85D2C4-431B-4DD8-82F1-F3A35093AF7B}" srcOrd="2" destOrd="0" presId="urn:microsoft.com/office/officeart/2008/layout/VerticalCurvedList"/>
    <dgm:cxn modelId="{1A631FAA-2ADD-4745-B3EA-B4497A1946FE}" type="presParOf" srcId="{1E85D2C4-431B-4DD8-82F1-F3A35093AF7B}" destId="{055C0670-49B2-4EC8-A0F4-59006CD04165}" srcOrd="0" destOrd="0" presId="urn:microsoft.com/office/officeart/2008/layout/VerticalCurvedList"/>
    <dgm:cxn modelId="{5FEA70C2-2446-45D3-A9D6-F53745F7590A}" type="presParOf" srcId="{587B5E1D-0E75-4F44-854F-4E2FC93D13B0}" destId="{0298EAB3-1543-41FD-81C8-9923475DA588}" srcOrd="3" destOrd="0" presId="urn:microsoft.com/office/officeart/2008/layout/VerticalCurvedList"/>
    <dgm:cxn modelId="{5DF4DE1D-0B17-46FC-8EE9-6572944F8FFA}" type="presParOf" srcId="{587B5E1D-0E75-4F44-854F-4E2FC93D13B0}" destId="{735912B6-A1F0-4C3A-8FF9-5F4B015E646E}" srcOrd="4" destOrd="0" presId="urn:microsoft.com/office/officeart/2008/layout/VerticalCurvedList"/>
    <dgm:cxn modelId="{47913558-EBE3-46D4-B8BC-EFD93BF49756}" type="presParOf" srcId="{735912B6-A1F0-4C3A-8FF9-5F4B015E646E}" destId="{ED8AE726-C8D1-42AB-AA94-1DA2AADBD5EA}" srcOrd="0" destOrd="0" presId="urn:microsoft.com/office/officeart/2008/layout/VerticalCurvedList"/>
    <dgm:cxn modelId="{F1F0D9A4-B4C4-4141-9880-A1D032AE8845}" type="presParOf" srcId="{587B5E1D-0E75-4F44-854F-4E2FC93D13B0}" destId="{CA1F7B3A-F0F3-4E48-8308-CFC14CC15341}" srcOrd="5" destOrd="0" presId="urn:microsoft.com/office/officeart/2008/layout/VerticalCurvedList"/>
    <dgm:cxn modelId="{287A83ED-6771-4C24-9E9A-0EA9AB86D3F5}" type="presParOf" srcId="{587B5E1D-0E75-4F44-854F-4E2FC93D13B0}" destId="{4DDA6F27-1B94-4239-93F3-FCC48A0FA815}" srcOrd="6" destOrd="0" presId="urn:microsoft.com/office/officeart/2008/layout/VerticalCurvedList"/>
    <dgm:cxn modelId="{AA31DDBF-FE13-44CA-A62D-090B216715C3}" type="presParOf" srcId="{4DDA6F27-1B94-4239-93F3-FCC48A0FA815}" destId="{186C8635-645D-4DEC-8A56-213F2E8273F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62DEA7-9DCD-4B2E-9DC5-BE121C266AFD}" type="doc">
      <dgm:prSet loTypeId="urn:microsoft.com/office/officeart/2008/layout/VerticalCurvedList" loCatId="list" qsTypeId="urn:microsoft.com/office/officeart/2005/8/quickstyle/simple1" qsCatId="simple" csTypeId="urn:microsoft.com/office/officeart/2018/5/colors/Iconchunking_neutralicon_accent1_2" csCatId="accent1" phldr="1"/>
      <dgm:spPr/>
      <dgm:t>
        <a:bodyPr/>
        <a:lstStyle/>
        <a:p>
          <a:endParaRPr lang="en-US"/>
        </a:p>
      </dgm:t>
    </dgm:pt>
    <dgm:pt modelId="{41CDB9B8-E81E-41E7-AE89-8F6EDFC88D92}">
      <dgm:prSet/>
      <dgm:spPr/>
      <dgm:t>
        <a:bodyPr anchor="ctr"/>
        <a:lstStyle/>
        <a:p>
          <a:pPr>
            <a:defRPr cap="all"/>
          </a:pPr>
          <a:r>
            <a:rPr lang="en-US" dirty="0">
              <a:solidFill>
                <a:schemeClr val="accent1"/>
              </a:solidFill>
            </a:rPr>
            <a:t>1. Kay </a:t>
          </a:r>
          <a:r>
            <a:rPr lang="en-US" dirty="0" err="1">
              <a:solidFill>
                <a:schemeClr val="accent1"/>
              </a:solidFill>
            </a:rPr>
            <a:t>ivey</a:t>
          </a:r>
          <a:endParaRPr lang="en-US" dirty="0">
            <a:solidFill>
              <a:schemeClr val="accent1"/>
            </a:solidFill>
          </a:endParaRPr>
        </a:p>
      </dgm:t>
    </dgm:pt>
    <dgm:pt modelId="{5D2FF527-BA77-40BE-9414-16FAE46386BB}" type="parTrans" cxnId="{21EB7847-13AE-4881-9090-909F31360F4E}">
      <dgm:prSet/>
      <dgm:spPr/>
      <dgm:t>
        <a:bodyPr/>
        <a:lstStyle/>
        <a:p>
          <a:endParaRPr lang="en-US" sz="1400"/>
        </a:p>
      </dgm:t>
    </dgm:pt>
    <dgm:pt modelId="{BA791450-8D1E-4A6F-B71D-2984D9E245C4}" type="sibTrans" cxnId="{21EB7847-13AE-4881-9090-909F31360F4E}">
      <dgm:prSet/>
      <dgm:spPr/>
      <dgm:t>
        <a:bodyPr/>
        <a:lstStyle/>
        <a:p>
          <a:endParaRPr lang="en-US"/>
        </a:p>
      </dgm:t>
    </dgm:pt>
    <dgm:pt modelId="{4D7D34C7-9466-4514-BF51-7396C17436B5}">
      <dgm:prSet/>
      <dgm:spPr/>
      <dgm:t>
        <a:bodyPr anchor="ctr"/>
        <a:lstStyle/>
        <a:p>
          <a:pPr>
            <a:defRPr cap="all"/>
          </a:pPr>
          <a:r>
            <a:rPr lang="en-US" dirty="0">
              <a:solidFill>
                <a:schemeClr val="accent1"/>
              </a:solidFill>
            </a:rPr>
            <a:t>2. </a:t>
          </a:r>
          <a:r>
            <a:rPr lang="en-US">
              <a:solidFill>
                <a:schemeClr val="accent1"/>
              </a:solidFill>
            </a:rPr>
            <a:t>Bill Gates</a:t>
          </a:r>
          <a:endParaRPr lang="en-US" dirty="0">
            <a:solidFill>
              <a:schemeClr val="accent1"/>
            </a:solidFill>
          </a:endParaRPr>
        </a:p>
      </dgm:t>
    </dgm:pt>
    <dgm:pt modelId="{37DD6CE0-C2AA-4EB6-9E7D-14AED2127C40}" type="parTrans" cxnId="{7EEBEB1B-497E-4365-84F9-FBB75D7759E5}">
      <dgm:prSet/>
      <dgm:spPr/>
      <dgm:t>
        <a:bodyPr/>
        <a:lstStyle/>
        <a:p>
          <a:endParaRPr lang="en-US" sz="1400"/>
        </a:p>
      </dgm:t>
    </dgm:pt>
    <dgm:pt modelId="{483498F9-A0C2-4668-85AB-D8E6E254F73B}" type="sibTrans" cxnId="{7EEBEB1B-497E-4365-84F9-FBB75D7759E5}">
      <dgm:prSet/>
      <dgm:spPr/>
      <dgm:t>
        <a:bodyPr/>
        <a:lstStyle/>
        <a:p>
          <a:endParaRPr lang="en-US"/>
        </a:p>
      </dgm:t>
    </dgm:pt>
    <dgm:pt modelId="{8E185869-F0D4-43E2-B08A-2F3E83EE98F3}">
      <dgm:prSet/>
      <dgm:spPr/>
      <dgm:t>
        <a:bodyPr anchor="ctr"/>
        <a:lstStyle/>
        <a:p>
          <a:pPr>
            <a:defRPr cap="all"/>
          </a:pPr>
          <a:r>
            <a:rPr lang="en-US" dirty="0">
              <a:solidFill>
                <a:schemeClr val="accent1"/>
              </a:solidFill>
            </a:rPr>
            <a:t>3. Oprah </a:t>
          </a:r>
          <a:r>
            <a:rPr lang="en-US" dirty="0" err="1">
              <a:solidFill>
                <a:schemeClr val="accent1"/>
              </a:solidFill>
            </a:rPr>
            <a:t>winfrey</a:t>
          </a:r>
          <a:endParaRPr lang="en-US" dirty="0">
            <a:solidFill>
              <a:schemeClr val="accent1"/>
            </a:solidFill>
          </a:endParaRPr>
        </a:p>
      </dgm:t>
    </dgm:pt>
    <dgm:pt modelId="{7EE27099-92EA-4EDF-B176-0E355876D272}" type="parTrans" cxnId="{7F970F62-30E3-4F5B-A242-825013BF84A8}">
      <dgm:prSet/>
      <dgm:spPr/>
      <dgm:t>
        <a:bodyPr/>
        <a:lstStyle/>
        <a:p>
          <a:endParaRPr lang="en-US" sz="1400"/>
        </a:p>
      </dgm:t>
    </dgm:pt>
    <dgm:pt modelId="{77D0876E-2BA2-4E28-ADB5-9885FCB7156A}" type="sibTrans" cxnId="{7F970F62-30E3-4F5B-A242-825013BF84A8}">
      <dgm:prSet/>
      <dgm:spPr/>
      <dgm:t>
        <a:bodyPr/>
        <a:lstStyle/>
        <a:p>
          <a:endParaRPr lang="en-US"/>
        </a:p>
      </dgm:t>
    </dgm:pt>
    <dgm:pt modelId="{804947E5-9ACC-416F-B12C-5E8D1E342FFC}" type="pres">
      <dgm:prSet presAssocID="{7B62DEA7-9DCD-4B2E-9DC5-BE121C266AFD}" presName="Name0" presStyleCnt="0">
        <dgm:presLayoutVars>
          <dgm:chMax val="7"/>
          <dgm:chPref val="7"/>
          <dgm:dir/>
        </dgm:presLayoutVars>
      </dgm:prSet>
      <dgm:spPr/>
    </dgm:pt>
    <dgm:pt modelId="{587B5E1D-0E75-4F44-854F-4E2FC93D13B0}" type="pres">
      <dgm:prSet presAssocID="{7B62DEA7-9DCD-4B2E-9DC5-BE121C266AFD}" presName="Name1" presStyleCnt="0"/>
      <dgm:spPr/>
    </dgm:pt>
    <dgm:pt modelId="{D7EB821A-9A40-4975-B97C-FB06FBDEF0F0}" type="pres">
      <dgm:prSet presAssocID="{7B62DEA7-9DCD-4B2E-9DC5-BE121C266AFD}" presName="cycle" presStyleCnt="0"/>
      <dgm:spPr/>
    </dgm:pt>
    <dgm:pt modelId="{06FA2FF6-4E84-405E-A36A-F25BE5045074}" type="pres">
      <dgm:prSet presAssocID="{7B62DEA7-9DCD-4B2E-9DC5-BE121C266AFD}" presName="srcNode" presStyleLbl="node1" presStyleIdx="0" presStyleCnt="3"/>
      <dgm:spPr/>
    </dgm:pt>
    <dgm:pt modelId="{88C3B4D0-57A0-407B-87F2-AD9BD85D4DE7}" type="pres">
      <dgm:prSet presAssocID="{7B62DEA7-9DCD-4B2E-9DC5-BE121C266AFD}" presName="conn" presStyleLbl="parChTrans1D2" presStyleIdx="0" presStyleCnt="1"/>
      <dgm:spPr/>
    </dgm:pt>
    <dgm:pt modelId="{0C2817A7-AEAB-4CA5-83F7-47B02788855A}" type="pres">
      <dgm:prSet presAssocID="{7B62DEA7-9DCD-4B2E-9DC5-BE121C266AFD}" presName="extraNode" presStyleLbl="node1" presStyleIdx="0" presStyleCnt="3"/>
      <dgm:spPr/>
    </dgm:pt>
    <dgm:pt modelId="{2585EA8F-E3AC-4656-B2D3-4676B23D9E59}" type="pres">
      <dgm:prSet presAssocID="{7B62DEA7-9DCD-4B2E-9DC5-BE121C266AFD}" presName="dstNode" presStyleLbl="node1" presStyleIdx="0" presStyleCnt="3"/>
      <dgm:spPr/>
    </dgm:pt>
    <dgm:pt modelId="{F887C803-1A6D-4297-B616-77D883BCD07E}" type="pres">
      <dgm:prSet presAssocID="{41CDB9B8-E81E-41E7-AE89-8F6EDFC88D92}" presName="text_1" presStyleLbl="node1" presStyleIdx="0" presStyleCnt="3">
        <dgm:presLayoutVars>
          <dgm:bulletEnabled val="1"/>
        </dgm:presLayoutVars>
      </dgm:prSet>
      <dgm:spPr/>
    </dgm:pt>
    <dgm:pt modelId="{1E85D2C4-431B-4DD8-82F1-F3A35093AF7B}" type="pres">
      <dgm:prSet presAssocID="{41CDB9B8-E81E-41E7-AE89-8F6EDFC88D92}" presName="accent_1" presStyleCnt="0"/>
      <dgm:spPr/>
    </dgm:pt>
    <dgm:pt modelId="{055C0670-49B2-4EC8-A0F4-59006CD04165}" type="pres">
      <dgm:prSet presAssocID="{41CDB9B8-E81E-41E7-AE89-8F6EDFC88D92}" presName="accentRepeatNode" presStyleLbl="solidFgAcc1" presStyleIdx="0" presStyleCnt="3"/>
      <dgm:spPr/>
    </dgm:pt>
    <dgm:pt modelId="{0298EAB3-1543-41FD-81C8-9923475DA588}" type="pres">
      <dgm:prSet presAssocID="{4D7D34C7-9466-4514-BF51-7396C17436B5}" presName="text_2" presStyleLbl="node1" presStyleIdx="1" presStyleCnt="3">
        <dgm:presLayoutVars>
          <dgm:bulletEnabled val="1"/>
        </dgm:presLayoutVars>
      </dgm:prSet>
      <dgm:spPr/>
    </dgm:pt>
    <dgm:pt modelId="{735912B6-A1F0-4C3A-8FF9-5F4B015E646E}" type="pres">
      <dgm:prSet presAssocID="{4D7D34C7-9466-4514-BF51-7396C17436B5}" presName="accent_2" presStyleCnt="0"/>
      <dgm:spPr/>
    </dgm:pt>
    <dgm:pt modelId="{ED8AE726-C8D1-42AB-AA94-1DA2AADBD5EA}" type="pres">
      <dgm:prSet presAssocID="{4D7D34C7-9466-4514-BF51-7396C17436B5}" presName="accentRepeatNode" presStyleLbl="solidFgAcc1" presStyleIdx="1" presStyleCnt="3"/>
      <dgm:spPr/>
    </dgm:pt>
    <dgm:pt modelId="{CA1F7B3A-F0F3-4E48-8308-CFC14CC15341}" type="pres">
      <dgm:prSet presAssocID="{8E185869-F0D4-43E2-B08A-2F3E83EE98F3}" presName="text_3" presStyleLbl="node1" presStyleIdx="2" presStyleCnt="3">
        <dgm:presLayoutVars>
          <dgm:bulletEnabled val="1"/>
        </dgm:presLayoutVars>
      </dgm:prSet>
      <dgm:spPr/>
    </dgm:pt>
    <dgm:pt modelId="{4DDA6F27-1B94-4239-93F3-FCC48A0FA815}" type="pres">
      <dgm:prSet presAssocID="{8E185869-F0D4-43E2-B08A-2F3E83EE98F3}" presName="accent_3" presStyleCnt="0"/>
      <dgm:spPr/>
    </dgm:pt>
    <dgm:pt modelId="{186C8635-645D-4DEC-8A56-213F2E8273F6}" type="pres">
      <dgm:prSet presAssocID="{8E185869-F0D4-43E2-B08A-2F3E83EE98F3}" presName="accentRepeatNode" presStyleLbl="solidFgAcc1" presStyleIdx="2" presStyleCnt="3"/>
      <dgm:spPr/>
    </dgm:pt>
  </dgm:ptLst>
  <dgm:cxnLst>
    <dgm:cxn modelId="{7EEBEB1B-497E-4365-84F9-FBB75D7759E5}" srcId="{7B62DEA7-9DCD-4B2E-9DC5-BE121C266AFD}" destId="{4D7D34C7-9466-4514-BF51-7396C17436B5}" srcOrd="1" destOrd="0" parTransId="{37DD6CE0-C2AA-4EB6-9E7D-14AED2127C40}" sibTransId="{483498F9-A0C2-4668-85AB-D8E6E254F73B}"/>
    <dgm:cxn modelId="{7CF14734-92F4-4254-B7AE-56381B1967C0}" type="presOf" srcId="{7B62DEA7-9DCD-4B2E-9DC5-BE121C266AFD}" destId="{804947E5-9ACC-416F-B12C-5E8D1E342FFC}" srcOrd="0" destOrd="0" presId="urn:microsoft.com/office/officeart/2008/layout/VerticalCurvedList"/>
    <dgm:cxn modelId="{BDDBE83C-25B6-440E-B56F-F03A1E5B9F41}" type="presOf" srcId="{8E185869-F0D4-43E2-B08A-2F3E83EE98F3}" destId="{CA1F7B3A-F0F3-4E48-8308-CFC14CC15341}" srcOrd="0" destOrd="0" presId="urn:microsoft.com/office/officeart/2008/layout/VerticalCurvedList"/>
    <dgm:cxn modelId="{7F970F62-30E3-4F5B-A242-825013BF84A8}" srcId="{7B62DEA7-9DCD-4B2E-9DC5-BE121C266AFD}" destId="{8E185869-F0D4-43E2-B08A-2F3E83EE98F3}" srcOrd="2" destOrd="0" parTransId="{7EE27099-92EA-4EDF-B176-0E355876D272}" sibTransId="{77D0876E-2BA2-4E28-ADB5-9885FCB7156A}"/>
    <dgm:cxn modelId="{61598B42-5F61-49AA-9CC1-B6A61FFEB2A8}" type="presOf" srcId="{41CDB9B8-E81E-41E7-AE89-8F6EDFC88D92}" destId="{F887C803-1A6D-4297-B616-77D883BCD07E}" srcOrd="0" destOrd="0" presId="urn:microsoft.com/office/officeart/2008/layout/VerticalCurvedList"/>
    <dgm:cxn modelId="{42EA9345-B1E1-4D51-9CB3-310917F47824}" type="presOf" srcId="{4D7D34C7-9466-4514-BF51-7396C17436B5}" destId="{0298EAB3-1543-41FD-81C8-9923475DA588}" srcOrd="0" destOrd="0" presId="urn:microsoft.com/office/officeart/2008/layout/VerticalCurvedList"/>
    <dgm:cxn modelId="{21EB7847-13AE-4881-9090-909F31360F4E}" srcId="{7B62DEA7-9DCD-4B2E-9DC5-BE121C266AFD}" destId="{41CDB9B8-E81E-41E7-AE89-8F6EDFC88D92}" srcOrd="0" destOrd="0" parTransId="{5D2FF527-BA77-40BE-9414-16FAE46386BB}" sibTransId="{BA791450-8D1E-4A6F-B71D-2984D9E245C4}"/>
    <dgm:cxn modelId="{77E3A2CA-FDAB-4198-BD1F-AF71A4266E01}" type="presOf" srcId="{BA791450-8D1E-4A6F-B71D-2984D9E245C4}" destId="{88C3B4D0-57A0-407B-87F2-AD9BD85D4DE7}" srcOrd="0" destOrd="0" presId="urn:microsoft.com/office/officeart/2008/layout/VerticalCurvedList"/>
    <dgm:cxn modelId="{817E59CB-596C-453B-AE46-2F6713C39F08}" type="presParOf" srcId="{804947E5-9ACC-416F-B12C-5E8D1E342FFC}" destId="{587B5E1D-0E75-4F44-854F-4E2FC93D13B0}" srcOrd="0" destOrd="0" presId="urn:microsoft.com/office/officeart/2008/layout/VerticalCurvedList"/>
    <dgm:cxn modelId="{BB334608-C6A6-4D7A-95EC-0E8D4E9E3C3C}" type="presParOf" srcId="{587B5E1D-0E75-4F44-854F-4E2FC93D13B0}" destId="{D7EB821A-9A40-4975-B97C-FB06FBDEF0F0}" srcOrd="0" destOrd="0" presId="urn:microsoft.com/office/officeart/2008/layout/VerticalCurvedList"/>
    <dgm:cxn modelId="{10C283FD-5D6C-4C5B-B309-333030CB4C48}" type="presParOf" srcId="{D7EB821A-9A40-4975-B97C-FB06FBDEF0F0}" destId="{06FA2FF6-4E84-405E-A36A-F25BE5045074}" srcOrd="0" destOrd="0" presId="urn:microsoft.com/office/officeart/2008/layout/VerticalCurvedList"/>
    <dgm:cxn modelId="{9DEC52B7-AB0E-4E73-8D44-CD572A592FB2}" type="presParOf" srcId="{D7EB821A-9A40-4975-B97C-FB06FBDEF0F0}" destId="{88C3B4D0-57A0-407B-87F2-AD9BD85D4DE7}" srcOrd="1" destOrd="0" presId="urn:microsoft.com/office/officeart/2008/layout/VerticalCurvedList"/>
    <dgm:cxn modelId="{9AD49427-F91C-4926-B61A-DA2DB74C4F81}" type="presParOf" srcId="{D7EB821A-9A40-4975-B97C-FB06FBDEF0F0}" destId="{0C2817A7-AEAB-4CA5-83F7-47B02788855A}" srcOrd="2" destOrd="0" presId="urn:microsoft.com/office/officeart/2008/layout/VerticalCurvedList"/>
    <dgm:cxn modelId="{04CF49C1-329E-48B4-8AA6-E340552B441D}" type="presParOf" srcId="{D7EB821A-9A40-4975-B97C-FB06FBDEF0F0}" destId="{2585EA8F-E3AC-4656-B2D3-4676B23D9E59}" srcOrd="3" destOrd="0" presId="urn:microsoft.com/office/officeart/2008/layout/VerticalCurvedList"/>
    <dgm:cxn modelId="{ECE40D30-DC42-4EE5-AE37-154CF5CC0AAD}" type="presParOf" srcId="{587B5E1D-0E75-4F44-854F-4E2FC93D13B0}" destId="{F887C803-1A6D-4297-B616-77D883BCD07E}" srcOrd="1" destOrd="0" presId="urn:microsoft.com/office/officeart/2008/layout/VerticalCurvedList"/>
    <dgm:cxn modelId="{5399B471-6C67-496A-8526-D34DD5FAFA85}" type="presParOf" srcId="{587B5E1D-0E75-4F44-854F-4E2FC93D13B0}" destId="{1E85D2C4-431B-4DD8-82F1-F3A35093AF7B}" srcOrd="2" destOrd="0" presId="urn:microsoft.com/office/officeart/2008/layout/VerticalCurvedList"/>
    <dgm:cxn modelId="{1A631FAA-2ADD-4745-B3EA-B4497A1946FE}" type="presParOf" srcId="{1E85D2C4-431B-4DD8-82F1-F3A35093AF7B}" destId="{055C0670-49B2-4EC8-A0F4-59006CD04165}" srcOrd="0" destOrd="0" presId="urn:microsoft.com/office/officeart/2008/layout/VerticalCurvedList"/>
    <dgm:cxn modelId="{5FEA70C2-2446-45D3-A9D6-F53745F7590A}" type="presParOf" srcId="{587B5E1D-0E75-4F44-854F-4E2FC93D13B0}" destId="{0298EAB3-1543-41FD-81C8-9923475DA588}" srcOrd="3" destOrd="0" presId="urn:microsoft.com/office/officeart/2008/layout/VerticalCurvedList"/>
    <dgm:cxn modelId="{5DF4DE1D-0B17-46FC-8EE9-6572944F8FFA}" type="presParOf" srcId="{587B5E1D-0E75-4F44-854F-4E2FC93D13B0}" destId="{735912B6-A1F0-4C3A-8FF9-5F4B015E646E}" srcOrd="4" destOrd="0" presId="urn:microsoft.com/office/officeart/2008/layout/VerticalCurvedList"/>
    <dgm:cxn modelId="{47913558-EBE3-46D4-B8BC-EFD93BF49756}" type="presParOf" srcId="{735912B6-A1F0-4C3A-8FF9-5F4B015E646E}" destId="{ED8AE726-C8D1-42AB-AA94-1DA2AADBD5EA}" srcOrd="0" destOrd="0" presId="urn:microsoft.com/office/officeart/2008/layout/VerticalCurvedList"/>
    <dgm:cxn modelId="{F1F0D9A4-B4C4-4141-9880-A1D032AE8845}" type="presParOf" srcId="{587B5E1D-0E75-4F44-854F-4E2FC93D13B0}" destId="{CA1F7B3A-F0F3-4E48-8308-CFC14CC15341}" srcOrd="5" destOrd="0" presId="urn:microsoft.com/office/officeart/2008/layout/VerticalCurvedList"/>
    <dgm:cxn modelId="{287A83ED-6771-4C24-9E9A-0EA9AB86D3F5}" type="presParOf" srcId="{587B5E1D-0E75-4F44-854F-4E2FC93D13B0}" destId="{4DDA6F27-1B94-4239-93F3-FCC48A0FA815}" srcOrd="6" destOrd="0" presId="urn:microsoft.com/office/officeart/2008/layout/VerticalCurvedList"/>
    <dgm:cxn modelId="{AA31DDBF-FE13-44CA-A62D-090B216715C3}" type="presParOf" srcId="{4DDA6F27-1B94-4239-93F3-FCC48A0FA815}" destId="{186C8635-645D-4DEC-8A56-213F2E8273F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62DEA7-9DCD-4B2E-9DC5-BE121C266AFD}" type="doc">
      <dgm:prSet loTypeId="urn:microsoft.com/office/officeart/2008/layout/VerticalCurvedList" loCatId="list" qsTypeId="urn:microsoft.com/office/officeart/2005/8/quickstyle/simple1" qsCatId="simple" csTypeId="urn:microsoft.com/office/officeart/2018/5/colors/Iconchunking_neutralicon_accent1_2" csCatId="accent1" phldr="1"/>
      <dgm:spPr/>
      <dgm:t>
        <a:bodyPr/>
        <a:lstStyle/>
        <a:p>
          <a:endParaRPr lang="en-US"/>
        </a:p>
      </dgm:t>
    </dgm:pt>
    <dgm:pt modelId="{41CDB9B8-E81E-41E7-AE89-8F6EDFC88D92}">
      <dgm:prSet/>
      <dgm:spPr/>
      <dgm:t>
        <a:bodyPr anchor="ctr"/>
        <a:lstStyle/>
        <a:p>
          <a:pPr>
            <a:defRPr cap="all"/>
          </a:pPr>
          <a:r>
            <a:rPr lang="en-US" dirty="0">
              <a:solidFill>
                <a:schemeClr val="accent1"/>
              </a:solidFill>
            </a:rPr>
            <a:t>4. Jamie Curtis</a:t>
          </a:r>
        </a:p>
      </dgm:t>
    </dgm:pt>
    <dgm:pt modelId="{5D2FF527-BA77-40BE-9414-16FAE46386BB}" type="parTrans" cxnId="{21EB7847-13AE-4881-9090-909F31360F4E}">
      <dgm:prSet/>
      <dgm:spPr/>
      <dgm:t>
        <a:bodyPr/>
        <a:lstStyle/>
        <a:p>
          <a:endParaRPr lang="en-US" sz="1400"/>
        </a:p>
      </dgm:t>
    </dgm:pt>
    <dgm:pt modelId="{BA791450-8D1E-4A6F-B71D-2984D9E245C4}" type="sibTrans" cxnId="{21EB7847-13AE-4881-9090-909F31360F4E}">
      <dgm:prSet/>
      <dgm:spPr/>
      <dgm:t>
        <a:bodyPr/>
        <a:lstStyle/>
        <a:p>
          <a:endParaRPr lang="en-US"/>
        </a:p>
      </dgm:t>
    </dgm:pt>
    <dgm:pt modelId="{4D7D34C7-9466-4514-BF51-7396C17436B5}">
      <dgm:prSet/>
      <dgm:spPr/>
      <dgm:t>
        <a:bodyPr anchor="ctr"/>
        <a:lstStyle/>
        <a:p>
          <a:pPr>
            <a:defRPr cap="all"/>
          </a:pPr>
          <a:r>
            <a:rPr lang="en-US" dirty="0">
              <a:solidFill>
                <a:schemeClr val="accent1"/>
              </a:solidFill>
            </a:rPr>
            <a:t>5. Donald Trump</a:t>
          </a:r>
        </a:p>
      </dgm:t>
    </dgm:pt>
    <dgm:pt modelId="{37DD6CE0-C2AA-4EB6-9E7D-14AED2127C40}" type="parTrans" cxnId="{7EEBEB1B-497E-4365-84F9-FBB75D7759E5}">
      <dgm:prSet/>
      <dgm:spPr/>
      <dgm:t>
        <a:bodyPr/>
        <a:lstStyle/>
        <a:p>
          <a:endParaRPr lang="en-US" sz="1400"/>
        </a:p>
      </dgm:t>
    </dgm:pt>
    <dgm:pt modelId="{483498F9-A0C2-4668-85AB-D8E6E254F73B}" type="sibTrans" cxnId="{7EEBEB1B-497E-4365-84F9-FBB75D7759E5}">
      <dgm:prSet/>
      <dgm:spPr/>
      <dgm:t>
        <a:bodyPr/>
        <a:lstStyle/>
        <a:p>
          <a:endParaRPr lang="en-US"/>
        </a:p>
      </dgm:t>
    </dgm:pt>
    <dgm:pt modelId="{8E185869-F0D4-43E2-B08A-2F3E83EE98F3}">
      <dgm:prSet/>
      <dgm:spPr/>
      <dgm:t>
        <a:bodyPr anchor="ctr"/>
        <a:lstStyle/>
        <a:p>
          <a:pPr>
            <a:defRPr cap="all"/>
          </a:pPr>
          <a:r>
            <a:rPr lang="en-US" dirty="0">
              <a:solidFill>
                <a:schemeClr val="accent1"/>
              </a:solidFill>
            </a:rPr>
            <a:t>3. Ashton Kutcher</a:t>
          </a:r>
        </a:p>
      </dgm:t>
    </dgm:pt>
    <dgm:pt modelId="{7EE27099-92EA-4EDF-B176-0E355876D272}" type="parTrans" cxnId="{7F970F62-30E3-4F5B-A242-825013BF84A8}">
      <dgm:prSet/>
      <dgm:spPr/>
      <dgm:t>
        <a:bodyPr/>
        <a:lstStyle/>
        <a:p>
          <a:endParaRPr lang="en-US" sz="1400"/>
        </a:p>
      </dgm:t>
    </dgm:pt>
    <dgm:pt modelId="{77D0876E-2BA2-4E28-ADB5-9885FCB7156A}" type="sibTrans" cxnId="{7F970F62-30E3-4F5B-A242-825013BF84A8}">
      <dgm:prSet/>
      <dgm:spPr/>
      <dgm:t>
        <a:bodyPr/>
        <a:lstStyle/>
        <a:p>
          <a:endParaRPr lang="en-US"/>
        </a:p>
      </dgm:t>
    </dgm:pt>
    <dgm:pt modelId="{804947E5-9ACC-416F-B12C-5E8D1E342FFC}" type="pres">
      <dgm:prSet presAssocID="{7B62DEA7-9DCD-4B2E-9DC5-BE121C266AFD}" presName="Name0" presStyleCnt="0">
        <dgm:presLayoutVars>
          <dgm:chMax val="7"/>
          <dgm:chPref val="7"/>
          <dgm:dir/>
        </dgm:presLayoutVars>
      </dgm:prSet>
      <dgm:spPr/>
    </dgm:pt>
    <dgm:pt modelId="{587B5E1D-0E75-4F44-854F-4E2FC93D13B0}" type="pres">
      <dgm:prSet presAssocID="{7B62DEA7-9DCD-4B2E-9DC5-BE121C266AFD}" presName="Name1" presStyleCnt="0"/>
      <dgm:spPr/>
    </dgm:pt>
    <dgm:pt modelId="{D7EB821A-9A40-4975-B97C-FB06FBDEF0F0}" type="pres">
      <dgm:prSet presAssocID="{7B62DEA7-9DCD-4B2E-9DC5-BE121C266AFD}" presName="cycle" presStyleCnt="0"/>
      <dgm:spPr/>
    </dgm:pt>
    <dgm:pt modelId="{06FA2FF6-4E84-405E-A36A-F25BE5045074}" type="pres">
      <dgm:prSet presAssocID="{7B62DEA7-9DCD-4B2E-9DC5-BE121C266AFD}" presName="srcNode" presStyleLbl="node1" presStyleIdx="0" presStyleCnt="3"/>
      <dgm:spPr/>
    </dgm:pt>
    <dgm:pt modelId="{88C3B4D0-57A0-407B-87F2-AD9BD85D4DE7}" type="pres">
      <dgm:prSet presAssocID="{7B62DEA7-9DCD-4B2E-9DC5-BE121C266AFD}" presName="conn" presStyleLbl="parChTrans1D2" presStyleIdx="0" presStyleCnt="1"/>
      <dgm:spPr/>
    </dgm:pt>
    <dgm:pt modelId="{0C2817A7-AEAB-4CA5-83F7-47B02788855A}" type="pres">
      <dgm:prSet presAssocID="{7B62DEA7-9DCD-4B2E-9DC5-BE121C266AFD}" presName="extraNode" presStyleLbl="node1" presStyleIdx="0" presStyleCnt="3"/>
      <dgm:spPr/>
    </dgm:pt>
    <dgm:pt modelId="{2585EA8F-E3AC-4656-B2D3-4676B23D9E59}" type="pres">
      <dgm:prSet presAssocID="{7B62DEA7-9DCD-4B2E-9DC5-BE121C266AFD}" presName="dstNode" presStyleLbl="node1" presStyleIdx="0" presStyleCnt="3"/>
      <dgm:spPr/>
    </dgm:pt>
    <dgm:pt modelId="{F887C803-1A6D-4297-B616-77D883BCD07E}" type="pres">
      <dgm:prSet presAssocID="{41CDB9B8-E81E-41E7-AE89-8F6EDFC88D92}" presName="text_1" presStyleLbl="node1" presStyleIdx="0" presStyleCnt="3">
        <dgm:presLayoutVars>
          <dgm:bulletEnabled val="1"/>
        </dgm:presLayoutVars>
      </dgm:prSet>
      <dgm:spPr/>
    </dgm:pt>
    <dgm:pt modelId="{1E85D2C4-431B-4DD8-82F1-F3A35093AF7B}" type="pres">
      <dgm:prSet presAssocID="{41CDB9B8-E81E-41E7-AE89-8F6EDFC88D92}" presName="accent_1" presStyleCnt="0"/>
      <dgm:spPr/>
    </dgm:pt>
    <dgm:pt modelId="{055C0670-49B2-4EC8-A0F4-59006CD04165}" type="pres">
      <dgm:prSet presAssocID="{41CDB9B8-E81E-41E7-AE89-8F6EDFC88D92}" presName="accentRepeatNode" presStyleLbl="solidFgAcc1" presStyleIdx="0" presStyleCnt="3"/>
      <dgm:spPr/>
    </dgm:pt>
    <dgm:pt modelId="{0298EAB3-1543-41FD-81C8-9923475DA588}" type="pres">
      <dgm:prSet presAssocID="{4D7D34C7-9466-4514-BF51-7396C17436B5}" presName="text_2" presStyleLbl="node1" presStyleIdx="1" presStyleCnt="3">
        <dgm:presLayoutVars>
          <dgm:bulletEnabled val="1"/>
        </dgm:presLayoutVars>
      </dgm:prSet>
      <dgm:spPr/>
    </dgm:pt>
    <dgm:pt modelId="{735912B6-A1F0-4C3A-8FF9-5F4B015E646E}" type="pres">
      <dgm:prSet presAssocID="{4D7D34C7-9466-4514-BF51-7396C17436B5}" presName="accent_2" presStyleCnt="0"/>
      <dgm:spPr/>
    </dgm:pt>
    <dgm:pt modelId="{ED8AE726-C8D1-42AB-AA94-1DA2AADBD5EA}" type="pres">
      <dgm:prSet presAssocID="{4D7D34C7-9466-4514-BF51-7396C17436B5}" presName="accentRepeatNode" presStyleLbl="solidFgAcc1" presStyleIdx="1" presStyleCnt="3"/>
      <dgm:spPr/>
    </dgm:pt>
    <dgm:pt modelId="{CA1F7B3A-F0F3-4E48-8308-CFC14CC15341}" type="pres">
      <dgm:prSet presAssocID="{8E185869-F0D4-43E2-B08A-2F3E83EE98F3}" presName="text_3" presStyleLbl="node1" presStyleIdx="2" presStyleCnt="3">
        <dgm:presLayoutVars>
          <dgm:bulletEnabled val="1"/>
        </dgm:presLayoutVars>
      </dgm:prSet>
      <dgm:spPr/>
    </dgm:pt>
    <dgm:pt modelId="{4DDA6F27-1B94-4239-93F3-FCC48A0FA815}" type="pres">
      <dgm:prSet presAssocID="{8E185869-F0D4-43E2-B08A-2F3E83EE98F3}" presName="accent_3" presStyleCnt="0"/>
      <dgm:spPr/>
    </dgm:pt>
    <dgm:pt modelId="{186C8635-645D-4DEC-8A56-213F2E8273F6}" type="pres">
      <dgm:prSet presAssocID="{8E185869-F0D4-43E2-B08A-2F3E83EE98F3}" presName="accentRepeatNode" presStyleLbl="solidFgAcc1" presStyleIdx="2" presStyleCnt="3"/>
      <dgm:spPr/>
    </dgm:pt>
  </dgm:ptLst>
  <dgm:cxnLst>
    <dgm:cxn modelId="{7EEBEB1B-497E-4365-84F9-FBB75D7759E5}" srcId="{7B62DEA7-9DCD-4B2E-9DC5-BE121C266AFD}" destId="{4D7D34C7-9466-4514-BF51-7396C17436B5}" srcOrd="1" destOrd="0" parTransId="{37DD6CE0-C2AA-4EB6-9E7D-14AED2127C40}" sibTransId="{483498F9-A0C2-4668-85AB-D8E6E254F73B}"/>
    <dgm:cxn modelId="{7CF14734-92F4-4254-B7AE-56381B1967C0}" type="presOf" srcId="{7B62DEA7-9DCD-4B2E-9DC5-BE121C266AFD}" destId="{804947E5-9ACC-416F-B12C-5E8D1E342FFC}" srcOrd="0" destOrd="0" presId="urn:microsoft.com/office/officeart/2008/layout/VerticalCurvedList"/>
    <dgm:cxn modelId="{BDDBE83C-25B6-440E-B56F-F03A1E5B9F41}" type="presOf" srcId="{8E185869-F0D4-43E2-B08A-2F3E83EE98F3}" destId="{CA1F7B3A-F0F3-4E48-8308-CFC14CC15341}" srcOrd="0" destOrd="0" presId="urn:microsoft.com/office/officeart/2008/layout/VerticalCurvedList"/>
    <dgm:cxn modelId="{7F970F62-30E3-4F5B-A242-825013BF84A8}" srcId="{7B62DEA7-9DCD-4B2E-9DC5-BE121C266AFD}" destId="{8E185869-F0D4-43E2-B08A-2F3E83EE98F3}" srcOrd="2" destOrd="0" parTransId="{7EE27099-92EA-4EDF-B176-0E355876D272}" sibTransId="{77D0876E-2BA2-4E28-ADB5-9885FCB7156A}"/>
    <dgm:cxn modelId="{61598B42-5F61-49AA-9CC1-B6A61FFEB2A8}" type="presOf" srcId="{41CDB9B8-E81E-41E7-AE89-8F6EDFC88D92}" destId="{F887C803-1A6D-4297-B616-77D883BCD07E}" srcOrd="0" destOrd="0" presId="urn:microsoft.com/office/officeart/2008/layout/VerticalCurvedList"/>
    <dgm:cxn modelId="{42EA9345-B1E1-4D51-9CB3-310917F47824}" type="presOf" srcId="{4D7D34C7-9466-4514-BF51-7396C17436B5}" destId="{0298EAB3-1543-41FD-81C8-9923475DA588}" srcOrd="0" destOrd="0" presId="urn:microsoft.com/office/officeart/2008/layout/VerticalCurvedList"/>
    <dgm:cxn modelId="{21EB7847-13AE-4881-9090-909F31360F4E}" srcId="{7B62DEA7-9DCD-4B2E-9DC5-BE121C266AFD}" destId="{41CDB9B8-E81E-41E7-AE89-8F6EDFC88D92}" srcOrd="0" destOrd="0" parTransId="{5D2FF527-BA77-40BE-9414-16FAE46386BB}" sibTransId="{BA791450-8D1E-4A6F-B71D-2984D9E245C4}"/>
    <dgm:cxn modelId="{77E3A2CA-FDAB-4198-BD1F-AF71A4266E01}" type="presOf" srcId="{BA791450-8D1E-4A6F-B71D-2984D9E245C4}" destId="{88C3B4D0-57A0-407B-87F2-AD9BD85D4DE7}" srcOrd="0" destOrd="0" presId="urn:microsoft.com/office/officeart/2008/layout/VerticalCurvedList"/>
    <dgm:cxn modelId="{817E59CB-596C-453B-AE46-2F6713C39F08}" type="presParOf" srcId="{804947E5-9ACC-416F-B12C-5E8D1E342FFC}" destId="{587B5E1D-0E75-4F44-854F-4E2FC93D13B0}" srcOrd="0" destOrd="0" presId="urn:microsoft.com/office/officeart/2008/layout/VerticalCurvedList"/>
    <dgm:cxn modelId="{BB334608-C6A6-4D7A-95EC-0E8D4E9E3C3C}" type="presParOf" srcId="{587B5E1D-0E75-4F44-854F-4E2FC93D13B0}" destId="{D7EB821A-9A40-4975-B97C-FB06FBDEF0F0}" srcOrd="0" destOrd="0" presId="urn:microsoft.com/office/officeart/2008/layout/VerticalCurvedList"/>
    <dgm:cxn modelId="{10C283FD-5D6C-4C5B-B309-333030CB4C48}" type="presParOf" srcId="{D7EB821A-9A40-4975-B97C-FB06FBDEF0F0}" destId="{06FA2FF6-4E84-405E-A36A-F25BE5045074}" srcOrd="0" destOrd="0" presId="urn:microsoft.com/office/officeart/2008/layout/VerticalCurvedList"/>
    <dgm:cxn modelId="{9DEC52B7-AB0E-4E73-8D44-CD572A592FB2}" type="presParOf" srcId="{D7EB821A-9A40-4975-B97C-FB06FBDEF0F0}" destId="{88C3B4D0-57A0-407B-87F2-AD9BD85D4DE7}" srcOrd="1" destOrd="0" presId="urn:microsoft.com/office/officeart/2008/layout/VerticalCurvedList"/>
    <dgm:cxn modelId="{9AD49427-F91C-4926-B61A-DA2DB74C4F81}" type="presParOf" srcId="{D7EB821A-9A40-4975-B97C-FB06FBDEF0F0}" destId="{0C2817A7-AEAB-4CA5-83F7-47B02788855A}" srcOrd="2" destOrd="0" presId="urn:microsoft.com/office/officeart/2008/layout/VerticalCurvedList"/>
    <dgm:cxn modelId="{04CF49C1-329E-48B4-8AA6-E340552B441D}" type="presParOf" srcId="{D7EB821A-9A40-4975-B97C-FB06FBDEF0F0}" destId="{2585EA8F-E3AC-4656-B2D3-4676B23D9E59}" srcOrd="3" destOrd="0" presId="urn:microsoft.com/office/officeart/2008/layout/VerticalCurvedList"/>
    <dgm:cxn modelId="{ECE40D30-DC42-4EE5-AE37-154CF5CC0AAD}" type="presParOf" srcId="{587B5E1D-0E75-4F44-854F-4E2FC93D13B0}" destId="{F887C803-1A6D-4297-B616-77D883BCD07E}" srcOrd="1" destOrd="0" presId="urn:microsoft.com/office/officeart/2008/layout/VerticalCurvedList"/>
    <dgm:cxn modelId="{5399B471-6C67-496A-8526-D34DD5FAFA85}" type="presParOf" srcId="{587B5E1D-0E75-4F44-854F-4E2FC93D13B0}" destId="{1E85D2C4-431B-4DD8-82F1-F3A35093AF7B}" srcOrd="2" destOrd="0" presId="urn:microsoft.com/office/officeart/2008/layout/VerticalCurvedList"/>
    <dgm:cxn modelId="{1A631FAA-2ADD-4745-B3EA-B4497A1946FE}" type="presParOf" srcId="{1E85D2C4-431B-4DD8-82F1-F3A35093AF7B}" destId="{055C0670-49B2-4EC8-A0F4-59006CD04165}" srcOrd="0" destOrd="0" presId="urn:microsoft.com/office/officeart/2008/layout/VerticalCurvedList"/>
    <dgm:cxn modelId="{5FEA70C2-2446-45D3-A9D6-F53745F7590A}" type="presParOf" srcId="{587B5E1D-0E75-4F44-854F-4E2FC93D13B0}" destId="{0298EAB3-1543-41FD-81C8-9923475DA588}" srcOrd="3" destOrd="0" presId="urn:microsoft.com/office/officeart/2008/layout/VerticalCurvedList"/>
    <dgm:cxn modelId="{5DF4DE1D-0B17-46FC-8EE9-6572944F8FFA}" type="presParOf" srcId="{587B5E1D-0E75-4F44-854F-4E2FC93D13B0}" destId="{735912B6-A1F0-4C3A-8FF9-5F4B015E646E}" srcOrd="4" destOrd="0" presId="urn:microsoft.com/office/officeart/2008/layout/VerticalCurvedList"/>
    <dgm:cxn modelId="{47913558-EBE3-46D4-B8BC-EFD93BF49756}" type="presParOf" srcId="{735912B6-A1F0-4C3A-8FF9-5F4B015E646E}" destId="{ED8AE726-C8D1-42AB-AA94-1DA2AADBD5EA}" srcOrd="0" destOrd="0" presId="urn:microsoft.com/office/officeart/2008/layout/VerticalCurvedList"/>
    <dgm:cxn modelId="{F1F0D9A4-B4C4-4141-9880-A1D032AE8845}" type="presParOf" srcId="{587B5E1D-0E75-4F44-854F-4E2FC93D13B0}" destId="{CA1F7B3A-F0F3-4E48-8308-CFC14CC15341}" srcOrd="5" destOrd="0" presId="urn:microsoft.com/office/officeart/2008/layout/VerticalCurvedList"/>
    <dgm:cxn modelId="{287A83ED-6771-4C24-9E9A-0EA9AB86D3F5}" type="presParOf" srcId="{587B5E1D-0E75-4F44-854F-4E2FC93D13B0}" destId="{4DDA6F27-1B94-4239-93F3-FCC48A0FA815}" srcOrd="6" destOrd="0" presId="urn:microsoft.com/office/officeart/2008/layout/VerticalCurvedList"/>
    <dgm:cxn modelId="{AA31DDBF-FE13-44CA-A62D-090B216715C3}" type="presParOf" srcId="{4DDA6F27-1B94-4239-93F3-FCC48A0FA815}" destId="{186C8635-645D-4DEC-8A56-213F2E8273F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3CEBFB-B6C0-4518-9E76-B1250D3AEE20}">
      <dsp:nvSpPr>
        <dsp:cNvPr id="0" name=""/>
        <dsp:cNvSpPr/>
      </dsp:nvSpPr>
      <dsp:spPr>
        <a:xfrm>
          <a:off x="45544" y="892465"/>
          <a:ext cx="1456007" cy="941449"/>
        </a:xfrm>
        <a:prstGeom prst="wedgeRectCallout">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C3BB2D-F9F1-4489-93C4-A156AC3849E7}">
      <dsp:nvSpPr>
        <dsp:cNvPr id="0" name=""/>
        <dsp:cNvSpPr/>
      </dsp:nvSpPr>
      <dsp:spPr>
        <a:xfrm>
          <a:off x="503460" y="1109340"/>
          <a:ext cx="540175" cy="5401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00CD1A-2D28-4054-8809-838E618A0595}">
      <dsp:nvSpPr>
        <dsp:cNvPr id="0" name=""/>
        <dsp:cNvSpPr/>
      </dsp:nvSpPr>
      <dsp:spPr>
        <a:xfrm>
          <a:off x="1869" y="2127153"/>
          <a:ext cx="1543359" cy="617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55650">
            <a:lnSpc>
              <a:spcPct val="100000"/>
            </a:lnSpc>
            <a:spcBef>
              <a:spcPct val="0"/>
            </a:spcBef>
            <a:spcAft>
              <a:spcPct val="35000"/>
            </a:spcAft>
            <a:buNone/>
            <a:defRPr cap="all"/>
          </a:pPr>
          <a:r>
            <a:rPr lang="en-US" sz="1700" kern="1200" dirty="0"/>
            <a:t>Professional</a:t>
          </a:r>
        </a:p>
      </dsp:txBody>
      <dsp:txXfrm>
        <a:off x="1869" y="2127153"/>
        <a:ext cx="1543359" cy="617343"/>
      </dsp:txXfrm>
    </dsp:sp>
    <dsp:sp modelId="{F82A6E7C-4234-4816-9EB8-ED399009E25C}">
      <dsp:nvSpPr>
        <dsp:cNvPr id="0" name=""/>
        <dsp:cNvSpPr/>
      </dsp:nvSpPr>
      <dsp:spPr>
        <a:xfrm>
          <a:off x="1858992" y="892465"/>
          <a:ext cx="1456007" cy="941449"/>
        </a:xfrm>
        <a:prstGeom prst="wedgeRectCallout">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A5F9BB-3E28-4026-A392-7F4C0A3085E2}">
      <dsp:nvSpPr>
        <dsp:cNvPr id="0" name=""/>
        <dsp:cNvSpPr/>
      </dsp:nvSpPr>
      <dsp:spPr>
        <a:xfrm>
          <a:off x="2316908" y="1093102"/>
          <a:ext cx="540175" cy="5401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9F61D3-444E-4541-AC4F-326FDA9BEAF3}">
      <dsp:nvSpPr>
        <dsp:cNvPr id="0" name=""/>
        <dsp:cNvSpPr/>
      </dsp:nvSpPr>
      <dsp:spPr>
        <a:xfrm>
          <a:off x="1815316" y="2127153"/>
          <a:ext cx="1543359" cy="617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55650">
            <a:lnSpc>
              <a:spcPct val="100000"/>
            </a:lnSpc>
            <a:spcBef>
              <a:spcPct val="0"/>
            </a:spcBef>
            <a:spcAft>
              <a:spcPct val="35000"/>
            </a:spcAft>
            <a:buNone/>
            <a:defRPr cap="all"/>
          </a:pPr>
          <a:r>
            <a:rPr lang="en-US" sz="1700" kern="1200" dirty="0"/>
            <a:t>Creative insight</a:t>
          </a:r>
        </a:p>
      </dsp:txBody>
      <dsp:txXfrm>
        <a:off x="1815316" y="2127153"/>
        <a:ext cx="1543359" cy="617343"/>
      </dsp:txXfrm>
    </dsp:sp>
    <dsp:sp modelId="{CA848760-99D5-488A-AFB3-9EA6BD946B87}">
      <dsp:nvSpPr>
        <dsp:cNvPr id="0" name=""/>
        <dsp:cNvSpPr/>
      </dsp:nvSpPr>
      <dsp:spPr>
        <a:xfrm>
          <a:off x="3672439" y="892465"/>
          <a:ext cx="1456007" cy="941449"/>
        </a:xfrm>
        <a:prstGeom prst="wedgeRectCallout">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5546ED-1D49-469E-BE29-17C87FAFD7C8}">
      <dsp:nvSpPr>
        <dsp:cNvPr id="0" name=""/>
        <dsp:cNvSpPr/>
      </dsp:nvSpPr>
      <dsp:spPr>
        <a:xfrm>
          <a:off x="4151622" y="1093102"/>
          <a:ext cx="540175" cy="5401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60347C-5C69-4C15-9A6A-3E9A9E20C3DA}">
      <dsp:nvSpPr>
        <dsp:cNvPr id="0" name=""/>
        <dsp:cNvSpPr/>
      </dsp:nvSpPr>
      <dsp:spPr>
        <a:xfrm>
          <a:off x="3628763" y="2127153"/>
          <a:ext cx="1543359" cy="617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55650">
            <a:lnSpc>
              <a:spcPct val="100000"/>
            </a:lnSpc>
            <a:spcBef>
              <a:spcPct val="0"/>
            </a:spcBef>
            <a:spcAft>
              <a:spcPct val="35000"/>
            </a:spcAft>
            <a:buNone/>
            <a:defRPr cap="all"/>
          </a:pPr>
          <a:r>
            <a:rPr lang="en-US" sz="1700" kern="1200" dirty="0"/>
            <a:t>teamwork</a:t>
          </a:r>
        </a:p>
      </dsp:txBody>
      <dsp:txXfrm>
        <a:off x="3628763" y="2127153"/>
        <a:ext cx="1543359" cy="6173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3B4D0-57A0-407B-87F2-AD9BD85D4DE7}">
      <dsp:nvSpPr>
        <dsp:cNvPr id="0" name=""/>
        <dsp:cNvSpPr/>
      </dsp:nvSpPr>
      <dsp:spPr>
        <a:xfrm>
          <a:off x="-4105805" y="-630138"/>
          <a:ext cx="4892476" cy="4892476"/>
        </a:xfrm>
        <a:prstGeom prst="blockArc">
          <a:avLst>
            <a:gd name="adj1" fmla="val 18900000"/>
            <a:gd name="adj2" fmla="val 2700000"/>
            <a:gd name="adj3" fmla="val 44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87C803-1A6D-4297-B616-77D883BCD07E}">
      <dsp:nvSpPr>
        <dsp:cNvPr id="0" name=""/>
        <dsp:cNvSpPr/>
      </dsp:nvSpPr>
      <dsp:spPr>
        <a:xfrm>
          <a:off x="505906" y="363220"/>
          <a:ext cx="4669660"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1280" rIns="81280" bIns="81280" numCol="1" spcCol="1270" anchor="ctr" anchorCtr="0">
          <a:noAutofit/>
        </a:bodyPr>
        <a:lstStyle/>
        <a:p>
          <a:pPr marL="0" lvl="0" indent="0" algn="l" defTabSz="1422400">
            <a:lnSpc>
              <a:spcPct val="90000"/>
            </a:lnSpc>
            <a:spcBef>
              <a:spcPct val="0"/>
            </a:spcBef>
            <a:spcAft>
              <a:spcPct val="35000"/>
            </a:spcAft>
            <a:buNone/>
            <a:defRPr cap="all"/>
          </a:pPr>
          <a:r>
            <a:rPr lang="en-US" sz="3200" kern="1200" dirty="0">
              <a:solidFill>
                <a:schemeClr val="accent1"/>
              </a:solidFill>
            </a:rPr>
            <a:t>Family members</a:t>
          </a:r>
        </a:p>
      </dsp:txBody>
      <dsp:txXfrm>
        <a:off x="505906" y="363220"/>
        <a:ext cx="4669660" cy="726440"/>
      </dsp:txXfrm>
    </dsp:sp>
    <dsp:sp modelId="{055C0670-49B2-4EC8-A0F4-59006CD04165}">
      <dsp:nvSpPr>
        <dsp:cNvPr id="0" name=""/>
        <dsp:cNvSpPr/>
      </dsp:nvSpPr>
      <dsp:spPr>
        <a:xfrm>
          <a:off x="51881" y="27241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98EAB3-1543-41FD-81C8-9923475DA588}">
      <dsp:nvSpPr>
        <dsp:cNvPr id="0" name=""/>
        <dsp:cNvSpPr/>
      </dsp:nvSpPr>
      <dsp:spPr>
        <a:xfrm>
          <a:off x="769967" y="1452880"/>
          <a:ext cx="4405599"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1280" rIns="81280" bIns="81280" numCol="1" spcCol="1270" anchor="ctr" anchorCtr="0">
          <a:noAutofit/>
        </a:bodyPr>
        <a:lstStyle/>
        <a:p>
          <a:pPr marL="0" lvl="0" indent="0" algn="l" defTabSz="1422400">
            <a:lnSpc>
              <a:spcPct val="90000"/>
            </a:lnSpc>
            <a:spcBef>
              <a:spcPct val="0"/>
            </a:spcBef>
            <a:spcAft>
              <a:spcPct val="35000"/>
            </a:spcAft>
            <a:buNone/>
            <a:defRPr cap="all"/>
          </a:pPr>
          <a:r>
            <a:rPr lang="en-US" sz="3200" kern="1200" dirty="0">
              <a:solidFill>
                <a:schemeClr val="accent1"/>
              </a:solidFill>
            </a:rPr>
            <a:t>teachers</a:t>
          </a:r>
        </a:p>
      </dsp:txBody>
      <dsp:txXfrm>
        <a:off x="769967" y="1452880"/>
        <a:ext cx="4405599" cy="726440"/>
      </dsp:txXfrm>
    </dsp:sp>
    <dsp:sp modelId="{ED8AE726-C8D1-42AB-AA94-1DA2AADBD5EA}">
      <dsp:nvSpPr>
        <dsp:cNvPr id="0" name=""/>
        <dsp:cNvSpPr/>
      </dsp:nvSpPr>
      <dsp:spPr>
        <a:xfrm>
          <a:off x="315942" y="136207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1F7B3A-F0F3-4E48-8308-CFC14CC15341}">
      <dsp:nvSpPr>
        <dsp:cNvPr id="0" name=""/>
        <dsp:cNvSpPr/>
      </dsp:nvSpPr>
      <dsp:spPr>
        <a:xfrm>
          <a:off x="505906" y="2542540"/>
          <a:ext cx="4669660"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1280" rIns="81280" bIns="81280" numCol="1" spcCol="1270" anchor="ctr" anchorCtr="0">
          <a:noAutofit/>
        </a:bodyPr>
        <a:lstStyle/>
        <a:p>
          <a:pPr marL="0" lvl="0" indent="0" algn="l" defTabSz="1422400">
            <a:lnSpc>
              <a:spcPct val="90000"/>
            </a:lnSpc>
            <a:spcBef>
              <a:spcPct val="0"/>
            </a:spcBef>
            <a:spcAft>
              <a:spcPct val="35000"/>
            </a:spcAft>
            <a:buNone/>
            <a:defRPr cap="all"/>
          </a:pPr>
          <a:r>
            <a:rPr lang="en-US" sz="3200" kern="1200" dirty="0">
              <a:solidFill>
                <a:schemeClr val="accent1"/>
              </a:solidFill>
            </a:rPr>
            <a:t>Staff &amp; supporters</a:t>
          </a:r>
        </a:p>
      </dsp:txBody>
      <dsp:txXfrm>
        <a:off x="505906" y="2542540"/>
        <a:ext cx="4669660" cy="726440"/>
      </dsp:txXfrm>
    </dsp:sp>
    <dsp:sp modelId="{186C8635-645D-4DEC-8A56-213F2E8273F6}">
      <dsp:nvSpPr>
        <dsp:cNvPr id="0" name=""/>
        <dsp:cNvSpPr/>
      </dsp:nvSpPr>
      <dsp:spPr>
        <a:xfrm>
          <a:off x="51881" y="245173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3B4D0-57A0-407B-87F2-AD9BD85D4DE7}">
      <dsp:nvSpPr>
        <dsp:cNvPr id="0" name=""/>
        <dsp:cNvSpPr/>
      </dsp:nvSpPr>
      <dsp:spPr>
        <a:xfrm>
          <a:off x="-4105805" y="-630138"/>
          <a:ext cx="4892476" cy="4892476"/>
        </a:xfrm>
        <a:prstGeom prst="blockArc">
          <a:avLst>
            <a:gd name="adj1" fmla="val 18900000"/>
            <a:gd name="adj2" fmla="val 2700000"/>
            <a:gd name="adj3" fmla="val 44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87C803-1A6D-4297-B616-77D883BCD07E}">
      <dsp:nvSpPr>
        <dsp:cNvPr id="0" name=""/>
        <dsp:cNvSpPr/>
      </dsp:nvSpPr>
      <dsp:spPr>
        <a:xfrm>
          <a:off x="505906" y="363220"/>
          <a:ext cx="4669660"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6360" rIns="86360" bIns="86360" numCol="1" spcCol="1270" anchor="ctr" anchorCtr="0">
          <a:noAutofit/>
        </a:bodyPr>
        <a:lstStyle/>
        <a:p>
          <a:pPr marL="0" lvl="0" indent="0" algn="l" defTabSz="1511300">
            <a:lnSpc>
              <a:spcPct val="90000"/>
            </a:lnSpc>
            <a:spcBef>
              <a:spcPct val="0"/>
            </a:spcBef>
            <a:spcAft>
              <a:spcPct val="35000"/>
            </a:spcAft>
            <a:buNone/>
            <a:defRPr cap="all"/>
          </a:pPr>
          <a:r>
            <a:rPr lang="en-US" sz="3400" kern="1200" dirty="0">
              <a:solidFill>
                <a:schemeClr val="accent1"/>
              </a:solidFill>
            </a:rPr>
            <a:t>1. Kay </a:t>
          </a:r>
          <a:r>
            <a:rPr lang="en-US" sz="3400" kern="1200" dirty="0" err="1">
              <a:solidFill>
                <a:schemeClr val="accent1"/>
              </a:solidFill>
            </a:rPr>
            <a:t>ivey</a:t>
          </a:r>
          <a:endParaRPr lang="en-US" sz="3400" kern="1200" dirty="0">
            <a:solidFill>
              <a:schemeClr val="accent1"/>
            </a:solidFill>
          </a:endParaRPr>
        </a:p>
      </dsp:txBody>
      <dsp:txXfrm>
        <a:off x="505906" y="363220"/>
        <a:ext cx="4669660" cy="726440"/>
      </dsp:txXfrm>
    </dsp:sp>
    <dsp:sp modelId="{055C0670-49B2-4EC8-A0F4-59006CD04165}">
      <dsp:nvSpPr>
        <dsp:cNvPr id="0" name=""/>
        <dsp:cNvSpPr/>
      </dsp:nvSpPr>
      <dsp:spPr>
        <a:xfrm>
          <a:off x="51881" y="27241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98EAB3-1543-41FD-81C8-9923475DA588}">
      <dsp:nvSpPr>
        <dsp:cNvPr id="0" name=""/>
        <dsp:cNvSpPr/>
      </dsp:nvSpPr>
      <dsp:spPr>
        <a:xfrm>
          <a:off x="769967" y="1452880"/>
          <a:ext cx="4405599"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6360" rIns="86360" bIns="86360" numCol="1" spcCol="1270" anchor="ctr" anchorCtr="0">
          <a:noAutofit/>
        </a:bodyPr>
        <a:lstStyle/>
        <a:p>
          <a:pPr marL="0" lvl="0" indent="0" algn="l" defTabSz="1511300">
            <a:lnSpc>
              <a:spcPct val="90000"/>
            </a:lnSpc>
            <a:spcBef>
              <a:spcPct val="0"/>
            </a:spcBef>
            <a:spcAft>
              <a:spcPct val="35000"/>
            </a:spcAft>
            <a:buNone/>
            <a:defRPr cap="all"/>
          </a:pPr>
          <a:r>
            <a:rPr lang="en-US" sz="3400" kern="1200" dirty="0">
              <a:solidFill>
                <a:schemeClr val="accent1"/>
              </a:solidFill>
            </a:rPr>
            <a:t>2. </a:t>
          </a:r>
          <a:r>
            <a:rPr lang="en-US" sz="3400" kern="1200">
              <a:solidFill>
                <a:schemeClr val="accent1"/>
              </a:solidFill>
            </a:rPr>
            <a:t>Bill Gates</a:t>
          </a:r>
          <a:endParaRPr lang="en-US" sz="3400" kern="1200" dirty="0">
            <a:solidFill>
              <a:schemeClr val="accent1"/>
            </a:solidFill>
          </a:endParaRPr>
        </a:p>
      </dsp:txBody>
      <dsp:txXfrm>
        <a:off x="769967" y="1452880"/>
        <a:ext cx="4405599" cy="726440"/>
      </dsp:txXfrm>
    </dsp:sp>
    <dsp:sp modelId="{ED8AE726-C8D1-42AB-AA94-1DA2AADBD5EA}">
      <dsp:nvSpPr>
        <dsp:cNvPr id="0" name=""/>
        <dsp:cNvSpPr/>
      </dsp:nvSpPr>
      <dsp:spPr>
        <a:xfrm>
          <a:off x="315942" y="136207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1F7B3A-F0F3-4E48-8308-CFC14CC15341}">
      <dsp:nvSpPr>
        <dsp:cNvPr id="0" name=""/>
        <dsp:cNvSpPr/>
      </dsp:nvSpPr>
      <dsp:spPr>
        <a:xfrm>
          <a:off x="505906" y="2542540"/>
          <a:ext cx="4669660"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6360" rIns="86360" bIns="86360" numCol="1" spcCol="1270" anchor="ctr" anchorCtr="0">
          <a:noAutofit/>
        </a:bodyPr>
        <a:lstStyle/>
        <a:p>
          <a:pPr marL="0" lvl="0" indent="0" algn="l" defTabSz="1511300">
            <a:lnSpc>
              <a:spcPct val="90000"/>
            </a:lnSpc>
            <a:spcBef>
              <a:spcPct val="0"/>
            </a:spcBef>
            <a:spcAft>
              <a:spcPct val="35000"/>
            </a:spcAft>
            <a:buNone/>
            <a:defRPr cap="all"/>
          </a:pPr>
          <a:r>
            <a:rPr lang="en-US" sz="3400" kern="1200" dirty="0">
              <a:solidFill>
                <a:schemeClr val="accent1"/>
              </a:solidFill>
            </a:rPr>
            <a:t>3. Oprah </a:t>
          </a:r>
          <a:r>
            <a:rPr lang="en-US" sz="3400" kern="1200" dirty="0" err="1">
              <a:solidFill>
                <a:schemeClr val="accent1"/>
              </a:solidFill>
            </a:rPr>
            <a:t>winfrey</a:t>
          </a:r>
          <a:endParaRPr lang="en-US" sz="3400" kern="1200" dirty="0">
            <a:solidFill>
              <a:schemeClr val="accent1"/>
            </a:solidFill>
          </a:endParaRPr>
        </a:p>
      </dsp:txBody>
      <dsp:txXfrm>
        <a:off x="505906" y="2542540"/>
        <a:ext cx="4669660" cy="726440"/>
      </dsp:txXfrm>
    </dsp:sp>
    <dsp:sp modelId="{186C8635-645D-4DEC-8A56-213F2E8273F6}">
      <dsp:nvSpPr>
        <dsp:cNvPr id="0" name=""/>
        <dsp:cNvSpPr/>
      </dsp:nvSpPr>
      <dsp:spPr>
        <a:xfrm>
          <a:off x="51881" y="245173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3B4D0-57A0-407B-87F2-AD9BD85D4DE7}">
      <dsp:nvSpPr>
        <dsp:cNvPr id="0" name=""/>
        <dsp:cNvSpPr/>
      </dsp:nvSpPr>
      <dsp:spPr>
        <a:xfrm>
          <a:off x="-4105805" y="-630138"/>
          <a:ext cx="4892476" cy="4892476"/>
        </a:xfrm>
        <a:prstGeom prst="blockArc">
          <a:avLst>
            <a:gd name="adj1" fmla="val 18900000"/>
            <a:gd name="adj2" fmla="val 2700000"/>
            <a:gd name="adj3" fmla="val 44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87C803-1A6D-4297-B616-77D883BCD07E}">
      <dsp:nvSpPr>
        <dsp:cNvPr id="0" name=""/>
        <dsp:cNvSpPr/>
      </dsp:nvSpPr>
      <dsp:spPr>
        <a:xfrm>
          <a:off x="505906" y="363220"/>
          <a:ext cx="4669660"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1280" rIns="81280" bIns="81280" numCol="1" spcCol="1270" anchor="ctr" anchorCtr="0">
          <a:noAutofit/>
        </a:bodyPr>
        <a:lstStyle/>
        <a:p>
          <a:pPr marL="0" lvl="0" indent="0" algn="l" defTabSz="1422400">
            <a:lnSpc>
              <a:spcPct val="90000"/>
            </a:lnSpc>
            <a:spcBef>
              <a:spcPct val="0"/>
            </a:spcBef>
            <a:spcAft>
              <a:spcPct val="35000"/>
            </a:spcAft>
            <a:buNone/>
            <a:defRPr cap="all"/>
          </a:pPr>
          <a:r>
            <a:rPr lang="en-US" sz="3200" kern="1200" dirty="0">
              <a:solidFill>
                <a:schemeClr val="accent1"/>
              </a:solidFill>
            </a:rPr>
            <a:t>4. Jamie Curtis</a:t>
          </a:r>
        </a:p>
      </dsp:txBody>
      <dsp:txXfrm>
        <a:off x="505906" y="363220"/>
        <a:ext cx="4669660" cy="726440"/>
      </dsp:txXfrm>
    </dsp:sp>
    <dsp:sp modelId="{055C0670-49B2-4EC8-A0F4-59006CD04165}">
      <dsp:nvSpPr>
        <dsp:cNvPr id="0" name=""/>
        <dsp:cNvSpPr/>
      </dsp:nvSpPr>
      <dsp:spPr>
        <a:xfrm>
          <a:off x="51881" y="27241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98EAB3-1543-41FD-81C8-9923475DA588}">
      <dsp:nvSpPr>
        <dsp:cNvPr id="0" name=""/>
        <dsp:cNvSpPr/>
      </dsp:nvSpPr>
      <dsp:spPr>
        <a:xfrm>
          <a:off x="769967" y="1452880"/>
          <a:ext cx="4405599"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1280" rIns="81280" bIns="81280" numCol="1" spcCol="1270" anchor="ctr" anchorCtr="0">
          <a:noAutofit/>
        </a:bodyPr>
        <a:lstStyle/>
        <a:p>
          <a:pPr marL="0" lvl="0" indent="0" algn="l" defTabSz="1422400">
            <a:lnSpc>
              <a:spcPct val="90000"/>
            </a:lnSpc>
            <a:spcBef>
              <a:spcPct val="0"/>
            </a:spcBef>
            <a:spcAft>
              <a:spcPct val="35000"/>
            </a:spcAft>
            <a:buNone/>
            <a:defRPr cap="all"/>
          </a:pPr>
          <a:r>
            <a:rPr lang="en-US" sz="3200" kern="1200" dirty="0">
              <a:solidFill>
                <a:schemeClr val="accent1"/>
              </a:solidFill>
            </a:rPr>
            <a:t>5. Donald Trump</a:t>
          </a:r>
        </a:p>
      </dsp:txBody>
      <dsp:txXfrm>
        <a:off x="769967" y="1452880"/>
        <a:ext cx="4405599" cy="726440"/>
      </dsp:txXfrm>
    </dsp:sp>
    <dsp:sp modelId="{ED8AE726-C8D1-42AB-AA94-1DA2AADBD5EA}">
      <dsp:nvSpPr>
        <dsp:cNvPr id="0" name=""/>
        <dsp:cNvSpPr/>
      </dsp:nvSpPr>
      <dsp:spPr>
        <a:xfrm>
          <a:off x="315942" y="136207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1F7B3A-F0F3-4E48-8308-CFC14CC15341}">
      <dsp:nvSpPr>
        <dsp:cNvPr id="0" name=""/>
        <dsp:cNvSpPr/>
      </dsp:nvSpPr>
      <dsp:spPr>
        <a:xfrm>
          <a:off x="505906" y="2542540"/>
          <a:ext cx="4669660" cy="726440"/>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6612" tIns="81280" rIns="81280" bIns="81280" numCol="1" spcCol="1270" anchor="ctr" anchorCtr="0">
          <a:noAutofit/>
        </a:bodyPr>
        <a:lstStyle/>
        <a:p>
          <a:pPr marL="0" lvl="0" indent="0" algn="l" defTabSz="1422400">
            <a:lnSpc>
              <a:spcPct val="90000"/>
            </a:lnSpc>
            <a:spcBef>
              <a:spcPct val="0"/>
            </a:spcBef>
            <a:spcAft>
              <a:spcPct val="35000"/>
            </a:spcAft>
            <a:buNone/>
            <a:defRPr cap="all"/>
          </a:pPr>
          <a:r>
            <a:rPr lang="en-US" sz="3200" kern="1200" dirty="0">
              <a:solidFill>
                <a:schemeClr val="accent1"/>
              </a:solidFill>
            </a:rPr>
            <a:t>3. Ashton Kutcher</a:t>
          </a:r>
        </a:p>
      </dsp:txBody>
      <dsp:txXfrm>
        <a:off x="505906" y="2542540"/>
        <a:ext cx="4669660" cy="726440"/>
      </dsp:txXfrm>
    </dsp:sp>
    <dsp:sp modelId="{186C8635-645D-4DEC-8A56-213F2E8273F6}">
      <dsp:nvSpPr>
        <dsp:cNvPr id="0" name=""/>
        <dsp:cNvSpPr/>
      </dsp:nvSpPr>
      <dsp:spPr>
        <a:xfrm>
          <a:off x="51881" y="2451735"/>
          <a:ext cx="908050" cy="908050"/>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A3E3B5-3C0F-4FCC-99FF-E02E16DDA4D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57AA3CA-F615-41CD-B45B-373984C955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A36C9A-E64A-48E1-B2B6-AC49B2D58AB0}" type="datetimeFigureOut">
              <a:rPr lang="en-US" smtClean="0"/>
              <a:t>1/9/2020</a:t>
            </a:fld>
            <a:endParaRPr lang="en-US" dirty="0"/>
          </a:p>
        </p:txBody>
      </p:sp>
      <p:sp>
        <p:nvSpPr>
          <p:cNvPr id="4" name="Footer Placeholder 3">
            <a:extLst>
              <a:ext uri="{FF2B5EF4-FFF2-40B4-BE49-F238E27FC236}">
                <a16:creationId xmlns:a16="http://schemas.microsoft.com/office/drawing/2014/main" id="{9DC61D4D-C2A2-49AE-B174-07713FDC4C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E7EFAC3-93A5-4E12-A48D-261E2EE461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1D3E25-7116-47ED-B061-426087685ED1}" type="slidenum">
              <a:rPr lang="en-US" smtClean="0"/>
              <a:t>‹#›</a:t>
            </a:fld>
            <a:endParaRPr lang="en-US" dirty="0"/>
          </a:p>
        </p:txBody>
      </p:sp>
    </p:spTree>
    <p:extLst>
      <p:ext uri="{BB962C8B-B14F-4D97-AF65-F5344CB8AC3E}">
        <p14:creationId xmlns:p14="http://schemas.microsoft.com/office/powerpoint/2010/main" val="3120778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AD4229-0A39-4F8C-BFC9-6A718054614E}" type="datetimeFigureOut">
              <a:rPr lang="en-US" smtClean="0"/>
              <a:t>1/9/2020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23C94F-1AC3-4D46-8131-A90B961F865B}" type="slidenum">
              <a:rPr lang="en-US" smtClean="0"/>
              <a:t>‹#›</a:t>
            </a:fld>
            <a:endParaRPr lang="en-US" dirty="0"/>
          </a:p>
        </p:txBody>
      </p:sp>
    </p:spTree>
    <p:extLst>
      <p:ext uri="{BB962C8B-B14F-4D97-AF65-F5344CB8AC3E}">
        <p14:creationId xmlns:p14="http://schemas.microsoft.com/office/powerpoint/2010/main" val="2240401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1</a:t>
            </a:fld>
            <a:endParaRPr lang="en-US" dirty="0"/>
          </a:p>
        </p:txBody>
      </p:sp>
    </p:spTree>
    <p:extLst>
      <p:ext uri="{BB962C8B-B14F-4D97-AF65-F5344CB8AC3E}">
        <p14:creationId xmlns:p14="http://schemas.microsoft.com/office/powerpoint/2010/main" val="3051254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2</a:t>
            </a:fld>
            <a:endParaRPr lang="en-US" dirty="0"/>
          </a:p>
        </p:txBody>
      </p:sp>
    </p:spTree>
    <p:extLst>
      <p:ext uri="{BB962C8B-B14F-4D97-AF65-F5344CB8AC3E}">
        <p14:creationId xmlns:p14="http://schemas.microsoft.com/office/powerpoint/2010/main" val="153565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3</a:t>
            </a:fld>
            <a:endParaRPr lang="en-US" dirty="0"/>
          </a:p>
        </p:txBody>
      </p:sp>
    </p:spTree>
    <p:extLst>
      <p:ext uri="{BB962C8B-B14F-4D97-AF65-F5344CB8AC3E}">
        <p14:creationId xmlns:p14="http://schemas.microsoft.com/office/powerpoint/2010/main" val="2425448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4</a:t>
            </a:fld>
            <a:endParaRPr lang="en-US" dirty="0"/>
          </a:p>
        </p:txBody>
      </p:sp>
    </p:spTree>
    <p:extLst>
      <p:ext uri="{BB962C8B-B14F-4D97-AF65-F5344CB8AC3E}">
        <p14:creationId xmlns:p14="http://schemas.microsoft.com/office/powerpoint/2010/main" val="996164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5</a:t>
            </a:fld>
            <a:endParaRPr lang="en-US" dirty="0"/>
          </a:p>
        </p:txBody>
      </p:sp>
    </p:spTree>
    <p:extLst>
      <p:ext uri="{BB962C8B-B14F-4D97-AF65-F5344CB8AC3E}">
        <p14:creationId xmlns:p14="http://schemas.microsoft.com/office/powerpoint/2010/main" val="463230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6</a:t>
            </a:fld>
            <a:endParaRPr lang="en-US" dirty="0"/>
          </a:p>
        </p:txBody>
      </p:sp>
    </p:spTree>
    <p:extLst>
      <p:ext uri="{BB962C8B-B14F-4D97-AF65-F5344CB8AC3E}">
        <p14:creationId xmlns:p14="http://schemas.microsoft.com/office/powerpoint/2010/main" val="1512955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7</a:t>
            </a:fld>
            <a:endParaRPr lang="en-US" dirty="0"/>
          </a:p>
        </p:txBody>
      </p:sp>
    </p:spTree>
    <p:extLst>
      <p:ext uri="{BB962C8B-B14F-4D97-AF65-F5344CB8AC3E}">
        <p14:creationId xmlns:p14="http://schemas.microsoft.com/office/powerpoint/2010/main" val="4101930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8</a:t>
            </a:fld>
            <a:endParaRPr lang="en-US" dirty="0"/>
          </a:p>
        </p:txBody>
      </p:sp>
    </p:spTree>
    <p:extLst>
      <p:ext uri="{BB962C8B-B14F-4D97-AF65-F5344CB8AC3E}">
        <p14:creationId xmlns:p14="http://schemas.microsoft.com/office/powerpoint/2010/main" val="2485403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9</a:t>
            </a:fld>
            <a:endParaRPr lang="en-US" dirty="0"/>
          </a:p>
        </p:txBody>
      </p:sp>
    </p:spTree>
    <p:extLst>
      <p:ext uri="{BB962C8B-B14F-4D97-AF65-F5344CB8AC3E}">
        <p14:creationId xmlns:p14="http://schemas.microsoft.com/office/powerpoint/2010/main" val="4142828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23C94F-1AC3-4D46-8131-A90B961F865B}" type="slidenum">
              <a:rPr lang="en-US" smtClean="0"/>
              <a:t>17</a:t>
            </a:fld>
            <a:endParaRPr lang="en-US" dirty="0"/>
          </a:p>
        </p:txBody>
      </p:sp>
    </p:spTree>
    <p:extLst>
      <p:ext uri="{BB962C8B-B14F-4D97-AF65-F5344CB8AC3E}">
        <p14:creationId xmlns:p14="http://schemas.microsoft.com/office/powerpoint/2010/main" val="2461977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6479706"/>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9722453"/>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6277205"/>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6789948"/>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0486915"/>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0790806"/>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9988986"/>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1703311"/>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1/9/2020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3745327"/>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3837736"/>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66776288"/>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97967691"/>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3690062"/>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591729"/>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1/9/2020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1268597"/>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Lst>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jpe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0.jpe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0.jpe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lgGrid">
          <a:fgClr>
            <a:schemeClr val="bg2"/>
          </a:fgClr>
          <a:bgClr>
            <a:schemeClr val="bg1"/>
          </a:bgClr>
        </a:pattFill>
        <a:effectLst/>
      </p:bgPr>
    </p:bg>
    <p:spTree>
      <p:nvGrpSpPr>
        <p:cNvPr id="1" name=""/>
        <p:cNvGrpSpPr/>
        <p:nvPr/>
      </p:nvGrpSpPr>
      <p:grpSpPr>
        <a:xfrm>
          <a:off x="0" y="0"/>
          <a:ext cx="0" cy="0"/>
          <a:chOff x="0" y="0"/>
          <a:chExt cx="0" cy="0"/>
        </a:xfrm>
      </p:grpSpPr>
      <p:pic>
        <p:nvPicPr>
          <p:cNvPr id="5" name="Picture 4" descr="Group of coworkers collaborating around a table">
            <a:extLst>
              <a:ext uri="{FF2B5EF4-FFF2-40B4-BE49-F238E27FC236}">
                <a16:creationId xmlns:a16="http://schemas.microsoft.com/office/drawing/2014/main" id="{FB5DBD6C-E8A8-B349-AC85-61C44AAEA056}"/>
              </a:ext>
            </a:extLst>
          </p:cNvPr>
          <p:cNvPicPr>
            <a:picLocks noChangeAspect="1"/>
          </p:cNvPicPr>
          <p:nvPr/>
        </p:nvPicPr>
        <p:blipFill rotWithShape="1">
          <a:blip r:embed="rId3" cstate="screen">
            <a:duotone>
              <a:prstClr val="black"/>
              <a:schemeClr val="tx2">
                <a:tint val="45000"/>
                <a:satMod val="400000"/>
              </a:schemeClr>
            </a:duotone>
            <a:alphaModFix/>
            <a:extLst>
              <a:ext uri="{BEBA8EAE-BF5A-486C-A8C5-ECC9F3942E4B}">
                <a14:imgProps xmlns:a14="http://schemas.microsoft.com/office/drawing/2010/main">
                  <a14:imgLayer r:embed="rId4">
                    <a14:imgEffect>
                      <a14:brightnessContrast bright="-46000"/>
                    </a14:imgEffect>
                  </a14:imgLayer>
                </a14:imgProps>
              </a:ext>
              <a:ext uri="{28A0092B-C50C-407E-A947-70E740481C1C}">
                <a14:useLocalDpi xmlns:a14="http://schemas.microsoft.com/office/drawing/2010/main"/>
              </a:ext>
            </a:extLst>
          </a:blip>
          <a:srcRect/>
          <a:stretch/>
        </p:blipFill>
        <p:spPr>
          <a:xfrm>
            <a:off x="330456" y="414458"/>
            <a:ext cx="11531088" cy="6029084"/>
          </a:xfrm>
          <a:prstGeom prst="rect">
            <a:avLst/>
          </a:prstGeom>
        </p:spPr>
      </p:pic>
      <p:sp>
        <p:nvSpPr>
          <p:cNvPr id="2" name="Title 1">
            <a:extLst>
              <a:ext uri="{FF2B5EF4-FFF2-40B4-BE49-F238E27FC236}">
                <a16:creationId xmlns:a16="http://schemas.microsoft.com/office/drawing/2014/main" id="{F266081D-517B-5D43-A7B4-E67DDEDC0B31}"/>
              </a:ext>
            </a:extLst>
          </p:cNvPr>
          <p:cNvSpPr>
            <a:spLocks noGrp="1"/>
          </p:cNvSpPr>
          <p:nvPr>
            <p:ph type="ctrTitle"/>
          </p:nvPr>
        </p:nvSpPr>
        <p:spPr>
          <a:xfrm>
            <a:off x="652346" y="3799490"/>
            <a:ext cx="10572000" cy="1103890"/>
          </a:xfrm>
        </p:spPr>
        <p:txBody>
          <a:bodyPr>
            <a:noAutofit/>
          </a:bodyPr>
          <a:lstStyle/>
          <a:p>
            <a:pPr>
              <a:lnSpc>
                <a:spcPct val="90000"/>
              </a:lnSpc>
            </a:pPr>
            <a:r>
              <a:rPr lang="en-US" sz="7200" dirty="0"/>
              <a:t>TRIUMPH Services </a:t>
            </a:r>
          </a:p>
        </p:txBody>
      </p:sp>
      <p:sp>
        <p:nvSpPr>
          <p:cNvPr id="4" name="Subtitle 3">
            <a:extLst>
              <a:ext uri="{FF2B5EF4-FFF2-40B4-BE49-F238E27FC236}">
                <a16:creationId xmlns:a16="http://schemas.microsoft.com/office/drawing/2014/main" id="{9CA982C5-8822-5F41-B151-CBFC3278D992}"/>
              </a:ext>
            </a:extLst>
          </p:cNvPr>
          <p:cNvSpPr>
            <a:spLocks noGrp="1"/>
          </p:cNvSpPr>
          <p:nvPr>
            <p:ph type="subTitle" idx="1"/>
          </p:nvPr>
        </p:nvSpPr>
        <p:spPr>
          <a:xfrm>
            <a:off x="1289544" y="5974388"/>
            <a:ext cx="10572000" cy="434974"/>
          </a:xfrm>
        </p:spPr>
        <p:txBody>
          <a:bodyPr>
            <a:normAutofit lnSpcReduction="10000"/>
          </a:bodyPr>
          <a:lstStyle/>
          <a:p>
            <a:pPr algn="r"/>
            <a:r>
              <a:rPr lang="en-US" sz="2400" b="1" dirty="0">
                <a:latin typeface="Arial Black" panose="020B0A04020102020204" pitchFamily="34" charset="0"/>
              </a:rPr>
              <a:t>LIVE    -    WORK    -    PLAY    -    &amp; COUNSELING</a:t>
            </a:r>
          </a:p>
        </p:txBody>
      </p:sp>
    </p:spTree>
    <p:extLst>
      <p:ext uri="{BB962C8B-B14F-4D97-AF65-F5344CB8AC3E}">
        <p14:creationId xmlns:p14="http://schemas.microsoft.com/office/powerpoint/2010/main" val="1984022736"/>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Group of people standing up facing the front of the room">
            <a:extLst>
              <a:ext uri="{FF2B5EF4-FFF2-40B4-BE49-F238E27FC236}">
                <a16:creationId xmlns:a16="http://schemas.microsoft.com/office/drawing/2014/main" id="{30DD28AB-D394-1140-A4F3-F7FC038AA57F}"/>
              </a:ext>
            </a:extLst>
          </p:cNvPr>
          <p:cNvPicPr>
            <a:picLocks noChangeAspect="1"/>
          </p:cNvPicPr>
          <p:nvPr/>
        </p:nvPicPr>
        <p:blipFill rotWithShape="1">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20" y="11"/>
            <a:ext cx="12191980" cy="6857989"/>
          </a:xfrm>
          <a:prstGeom prst="rect">
            <a:avLst/>
          </a:prstGeom>
        </p:spPr>
      </p:pic>
      <p:sp>
        <p:nvSpPr>
          <p:cNvPr id="2" name="Title 1">
            <a:extLst>
              <a:ext uri="{FF2B5EF4-FFF2-40B4-BE49-F238E27FC236}">
                <a16:creationId xmlns:a16="http://schemas.microsoft.com/office/drawing/2014/main" id="{23F6D5E8-15CF-4755-910B-1B5A1E777357}"/>
              </a:ext>
            </a:extLst>
          </p:cNvPr>
          <p:cNvSpPr>
            <a:spLocks noGrp="1"/>
          </p:cNvSpPr>
          <p:nvPr>
            <p:ph type="title"/>
          </p:nvPr>
        </p:nvSpPr>
        <p:spPr>
          <a:xfrm>
            <a:off x="6039726" y="447188"/>
            <a:ext cx="6152273" cy="1559412"/>
          </a:xfrm>
        </p:spPr>
        <p:txBody>
          <a:bodyPr>
            <a:normAutofit/>
          </a:bodyPr>
          <a:lstStyle/>
          <a:p>
            <a:pPr algn="ctr"/>
            <a:r>
              <a:rPr lang="en-US" dirty="0"/>
              <a:t>Our Values</a:t>
            </a:r>
          </a:p>
        </p:txBody>
      </p:sp>
      <p:graphicFrame>
        <p:nvGraphicFramePr>
          <p:cNvPr id="10" name="Content Placeholder 2" descr="Icon SmartArt">
            <a:extLst>
              <a:ext uri="{FF2B5EF4-FFF2-40B4-BE49-F238E27FC236}">
                <a16:creationId xmlns:a16="http://schemas.microsoft.com/office/drawing/2014/main" id="{C1CB8C9B-BB0F-AD4A-8ACF-2331155C35DF}"/>
              </a:ext>
            </a:extLst>
          </p:cNvPr>
          <p:cNvGraphicFramePr>
            <a:graphicFrameLocks noGrp="1"/>
          </p:cNvGraphicFramePr>
          <p:nvPr>
            <p:ph idx="1"/>
            <p:extLst>
              <p:ext uri="{D42A27DB-BD31-4B8C-83A1-F6EECF244321}">
                <p14:modId xmlns:p14="http://schemas.microsoft.com/office/powerpoint/2010/main" val="3595470728"/>
              </p:ext>
            </p:extLst>
          </p:nvPr>
        </p:nvGraphicFramePr>
        <p:xfrm>
          <a:off x="6519332" y="2222500"/>
          <a:ext cx="5173992" cy="3636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80469327"/>
      </p:ext>
    </p:extLst>
  </p:cSld>
  <p:clrMapOvr>
    <a:masterClrMapping/>
  </p:clrMapOvr>
  <p:transition spd="slow" advClick="0" advTm="8000">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Group of people standing up facing the front of the room">
            <a:extLst>
              <a:ext uri="{FF2B5EF4-FFF2-40B4-BE49-F238E27FC236}">
                <a16:creationId xmlns:a16="http://schemas.microsoft.com/office/drawing/2014/main" id="{30DD28AB-D394-1140-A4F3-F7FC038AA57F}"/>
              </a:ext>
            </a:extLst>
          </p:cNvPr>
          <p:cNvPicPr>
            <a:picLocks noChangeAspect="1"/>
          </p:cNvPicPr>
          <p:nvPr/>
        </p:nvPicPr>
        <p:blipFill rotWithShape="1">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0" y="0"/>
            <a:ext cx="4051738" cy="2279103"/>
          </a:xfrm>
          <a:prstGeom prst="rect">
            <a:avLst/>
          </a:prstGeom>
        </p:spPr>
      </p:pic>
      <p:sp>
        <p:nvSpPr>
          <p:cNvPr id="2" name="Title 1">
            <a:extLst>
              <a:ext uri="{FF2B5EF4-FFF2-40B4-BE49-F238E27FC236}">
                <a16:creationId xmlns:a16="http://schemas.microsoft.com/office/drawing/2014/main" id="{23F6D5E8-15CF-4755-910B-1B5A1E777357}"/>
              </a:ext>
            </a:extLst>
          </p:cNvPr>
          <p:cNvSpPr>
            <a:spLocks noGrp="1"/>
          </p:cNvSpPr>
          <p:nvPr>
            <p:ph type="title"/>
          </p:nvPr>
        </p:nvSpPr>
        <p:spPr>
          <a:xfrm>
            <a:off x="0" y="1891862"/>
            <a:ext cx="11934497" cy="4966126"/>
          </a:xfrm>
        </p:spPr>
        <p:txBody>
          <a:bodyPr>
            <a:normAutofit/>
          </a:bodyPr>
          <a:lstStyle/>
          <a:p>
            <a:pPr fontAlgn="base"/>
            <a:r>
              <a:rPr lang="en-US" b="0" dirty="0">
                <a:solidFill>
                  <a:schemeClr val="tx1"/>
                </a:solidFill>
              </a:rPr>
              <a:t>Over the years, Triumph’s Counseling Program has helped hundreds of individuals in and around the Birmingham metro area improve their emotional well-being by addressing such issues as anxiety, depression, low self-esteem, family conflict, personal growth, stress, and grief. </a:t>
            </a:r>
          </a:p>
        </p:txBody>
      </p:sp>
    </p:spTree>
    <p:extLst>
      <p:ext uri="{BB962C8B-B14F-4D97-AF65-F5344CB8AC3E}">
        <p14:creationId xmlns:p14="http://schemas.microsoft.com/office/powerpoint/2010/main" val="3386989078"/>
      </p:ext>
    </p:extLst>
  </p:cSld>
  <p:clrMapOvr>
    <a:masterClrMapping/>
  </p:clrMapOvr>
  <p:transition spd="slow" advClick="0" advTm="15000">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Group of people standing up facing the front of the room">
            <a:extLst>
              <a:ext uri="{FF2B5EF4-FFF2-40B4-BE49-F238E27FC236}">
                <a16:creationId xmlns:a16="http://schemas.microsoft.com/office/drawing/2014/main" id="{30DD28AB-D394-1140-A4F3-F7FC038AA57F}"/>
              </a:ext>
            </a:extLst>
          </p:cNvPr>
          <p:cNvPicPr>
            <a:picLocks noChangeAspect="1"/>
          </p:cNvPicPr>
          <p:nvPr/>
        </p:nvPicPr>
        <p:blipFill rotWithShape="1">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0" y="0"/>
            <a:ext cx="3421117" cy="1924379"/>
          </a:xfrm>
          <a:prstGeom prst="rect">
            <a:avLst/>
          </a:prstGeom>
        </p:spPr>
      </p:pic>
      <p:sp>
        <p:nvSpPr>
          <p:cNvPr id="2" name="Title 1">
            <a:extLst>
              <a:ext uri="{FF2B5EF4-FFF2-40B4-BE49-F238E27FC236}">
                <a16:creationId xmlns:a16="http://schemas.microsoft.com/office/drawing/2014/main" id="{23F6D5E8-15CF-4755-910B-1B5A1E777357}"/>
              </a:ext>
            </a:extLst>
          </p:cNvPr>
          <p:cNvSpPr>
            <a:spLocks noGrp="1"/>
          </p:cNvSpPr>
          <p:nvPr>
            <p:ph type="title"/>
          </p:nvPr>
        </p:nvSpPr>
        <p:spPr>
          <a:xfrm>
            <a:off x="0" y="1924379"/>
            <a:ext cx="12192000" cy="4863638"/>
          </a:xfrm>
        </p:spPr>
        <p:txBody>
          <a:bodyPr>
            <a:noAutofit/>
          </a:bodyPr>
          <a:lstStyle/>
          <a:p>
            <a:pPr fontAlgn="base"/>
            <a:r>
              <a:rPr lang="en-US" sz="4700" b="0" dirty="0"/>
              <a:t>Triumph’s </a:t>
            </a:r>
            <a:r>
              <a:rPr lang="en-US" sz="4700" dirty="0"/>
              <a:t>LIVE</a:t>
            </a:r>
            <a:r>
              <a:rPr lang="en-US" sz="4700" b="0" dirty="0"/>
              <a:t> program allows individuals to gain greater independent living skills. Life Coaches address an array of needs from home management, finance, personal hygiene, and health &amp; safety, </a:t>
            </a:r>
            <a:br>
              <a:rPr lang="en-US" sz="4700" b="0" dirty="0"/>
            </a:br>
            <a:r>
              <a:rPr lang="en-US" sz="4700" b="0" dirty="0"/>
              <a:t>to motivation.</a:t>
            </a:r>
            <a:endParaRPr lang="en-US" sz="4700" b="0" dirty="0">
              <a:solidFill>
                <a:schemeClr val="tx1"/>
              </a:solidFill>
            </a:endParaRPr>
          </a:p>
        </p:txBody>
      </p:sp>
    </p:spTree>
    <p:extLst>
      <p:ext uri="{BB962C8B-B14F-4D97-AF65-F5344CB8AC3E}">
        <p14:creationId xmlns:p14="http://schemas.microsoft.com/office/powerpoint/2010/main" val="2908190272"/>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Group of people standing up facing the front of the room">
            <a:extLst>
              <a:ext uri="{FF2B5EF4-FFF2-40B4-BE49-F238E27FC236}">
                <a16:creationId xmlns:a16="http://schemas.microsoft.com/office/drawing/2014/main" id="{30DD28AB-D394-1140-A4F3-F7FC038AA57F}"/>
              </a:ext>
            </a:extLst>
          </p:cNvPr>
          <p:cNvPicPr>
            <a:picLocks noChangeAspect="1"/>
          </p:cNvPicPr>
          <p:nvPr/>
        </p:nvPicPr>
        <p:blipFill rotWithShape="1">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8800661" y="0"/>
            <a:ext cx="3391339" cy="1907628"/>
          </a:xfrm>
          <a:prstGeom prst="rect">
            <a:avLst/>
          </a:prstGeom>
        </p:spPr>
      </p:pic>
      <p:sp>
        <p:nvSpPr>
          <p:cNvPr id="5" name="TextBox 4">
            <a:extLst>
              <a:ext uri="{FF2B5EF4-FFF2-40B4-BE49-F238E27FC236}">
                <a16:creationId xmlns:a16="http://schemas.microsoft.com/office/drawing/2014/main" id="{D24BF265-6725-43E1-8651-9842A22665EA}"/>
              </a:ext>
            </a:extLst>
          </p:cNvPr>
          <p:cNvSpPr txBox="1"/>
          <p:nvPr/>
        </p:nvSpPr>
        <p:spPr>
          <a:xfrm>
            <a:off x="110360" y="2081048"/>
            <a:ext cx="12081640" cy="4154984"/>
          </a:xfrm>
          <a:prstGeom prst="rect">
            <a:avLst/>
          </a:prstGeom>
          <a:noFill/>
        </p:spPr>
        <p:txBody>
          <a:bodyPr wrap="square" rtlCol="0">
            <a:spAutoFit/>
          </a:bodyPr>
          <a:lstStyle/>
          <a:p>
            <a:r>
              <a:rPr lang="en-US" sz="4400" dirty="0"/>
              <a:t>Triumph’s </a:t>
            </a:r>
            <a:r>
              <a:rPr lang="en-US" sz="4400" b="1" dirty="0"/>
              <a:t>WORK</a:t>
            </a:r>
            <a:r>
              <a:rPr lang="en-US" sz="4400" dirty="0"/>
              <a:t> program boasts an 83% employment rate and a 96% job retention rate. With 180 employers (and growing), Job Coaches identify the best work environment for each individual based on their gifts, strengths, and interests. </a:t>
            </a:r>
          </a:p>
        </p:txBody>
      </p:sp>
    </p:spTree>
    <p:extLst>
      <p:ext uri="{BB962C8B-B14F-4D97-AF65-F5344CB8AC3E}">
        <p14:creationId xmlns:p14="http://schemas.microsoft.com/office/powerpoint/2010/main" val="3076571202"/>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Group of people standing up facing the front of the room">
            <a:extLst>
              <a:ext uri="{FF2B5EF4-FFF2-40B4-BE49-F238E27FC236}">
                <a16:creationId xmlns:a16="http://schemas.microsoft.com/office/drawing/2014/main" id="{30DD28AB-D394-1140-A4F3-F7FC038AA57F}"/>
              </a:ext>
            </a:extLst>
          </p:cNvPr>
          <p:cNvPicPr>
            <a:picLocks noChangeAspect="1"/>
          </p:cNvPicPr>
          <p:nvPr/>
        </p:nvPicPr>
        <p:blipFill rotWithShape="1">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8800661" y="0"/>
            <a:ext cx="3391339" cy="1907628"/>
          </a:xfrm>
          <a:prstGeom prst="rect">
            <a:avLst/>
          </a:prstGeom>
        </p:spPr>
      </p:pic>
      <p:sp>
        <p:nvSpPr>
          <p:cNvPr id="5" name="TextBox 4">
            <a:extLst>
              <a:ext uri="{FF2B5EF4-FFF2-40B4-BE49-F238E27FC236}">
                <a16:creationId xmlns:a16="http://schemas.microsoft.com/office/drawing/2014/main" id="{D24BF265-6725-43E1-8651-9842A22665EA}"/>
              </a:ext>
            </a:extLst>
          </p:cNvPr>
          <p:cNvSpPr txBox="1"/>
          <p:nvPr/>
        </p:nvSpPr>
        <p:spPr>
          <a:xfrm>
            <a:off x="110360" y="2081048"/>
            <a:ext cx="12081640" cy="4401205"/>
          </a:xfrm>
          <a:prstGeom prst="rect">
            <a:avLst/>
          </a:prstGeom>
          <a:noFill/>
        </p:spPr>
        <p:txBody>
          <a:bodyPr wrap="square" rtlCol="0">
            <a:spAutoFit/>
          </a:bodyPr>
          <a:lstStyle/>
          <a:p>
            <a:r>
              <a:rPr lang="en-US" sz="4000" dirty="0"/>
              <a:t>Triumph’s </a:t>
            </a:r>
            <a:r>
              <a:rPr lang="en-US" sz="4000" b="1" dirty="0"/>
              <a:t>PLAY</a:t>
            </a:r>
            <a:r>
              <a:rPr lang="en-US" sz="4000" dirty="0"/>
              <a:t> program offers weekly opportunities for social events as well as one-on-one interventions to assist with social skills and community integration. </a:t>
            </a:r>
            <a:r>
              <a:rPr lang="en-US" sz="4000" b="1" dirty="0"/>
              <a:t>PLAY</a:t>
            </a:r>
            <a:r>
              <a:rPr lang="en-US" sz="4000" dirty="0"/>
              <a:t> provides the opportunity for individuals to build close relationships and become involved in the community.</a:t>
            </a:r>
            <a:endParaRPr lang="en-US" sz="8000" dirty="0"/>
          </a:p>
        </p:txBody>
      </p:sp>
    </p:spTree>
    <p:extLst>
      <p:ext uri="{BB962C8B-B14F-4D97-AF65-F5344CB8AC3E}">
        <p14:creationId xmlns:p14="http://schemas.microsoft.com/office/powerpoint/2010/main" val="1510909753"/>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descr="Buildings in a downtown area">
            <a:extLst>
              <a:ext uri="{FF2B5EF4-FFF2-40B4-BE49-F238E27FC236}">
                <a16:creationId xmlns:a16="http://schemas.microsoft.com/office/drawing/2014/main" id="{E6409136-4F48-5248-8F4D-72F32D4315BB}"/>
              </a:ext>
            </a:extLst>
          </p:cNvPr>
          <p:cNvPicPr>
            <a:picLocks noChangeAspect="1"/>
          </p:cNvPicPr>
          <p:nvPr/>
        </p:nvPicPr>
        <p:blipFill rotWithShape="1">
          <a:blip r:embed="rId3" cstate="screen">
            <a:duotone>
              <a:prstClr val="black"/>
              <a:schemeClr val="tx2">
                <a:tint val="45000"/>
                <a:satMod val="400000"/>
              </a:schemeClr>
            </a:duotone>
            <a:alphaModFix amt="54000"/>
            <a:extLst>
              <a:ext uri="{28A0092B-C50C-407E-A947-70E740481C1C}">
                <a14:useLocalDpi xmlns:a14="http://schemas.microsoft.com/office/drawing/2010/main"/>
              </a:ext>
            </a:extLst>
          </a:blip>
          <a:srcRect/>
          <a:stretch/>
        </p:blipFill>
        <p:spPr>
          <a:xfrm>
            <a:off x="20" y="-70058"/>
            <a:ext cx="12191980" cy="6857989"/>
          </a:xfrm>
          <a:prstGeom prst="rect">
            <a:avLst/>
          </a:prstGeom>
          <a:effectLst>
            <a:outerShdw blurRad="50800" dist="50800" dir="5400000" algn="ctr" rotWithShape="0">
              <a:schemeClr val="bg2">
                <a:lumMod val="50000"/>
                <a:lumOff val="50000"/>
              </a:schemeClr>
            </a:outerShdw>
          </a:effectLst>
        </p:spPr>
      </p:pic>
      <p:sp>
        <p:nvSpPr>
          <p:cNvPr id="2" name="Title 1">
            <a:extLst>
              <a:ext uri="{FF2B5EF4-FFF2-40B4-BE49-F238E27FC236}">
                <a16:creationId xmlns:a16="http://schemas.microsoft.com/office/drawing/2014/main" id="{23F6D5E8-15CF-4755-910B-1B5A1E777357}"/>
              </a:ext>
            </a:extLst>
          </p:cNvPr>
          <p:cNvSpPr>
            <a:spLocks noGrp="1"/>
          </p:cNvSpPr>
          <p:nvPr>
            <p:ph type="title" idx="4294967295"/>
          </p:nvPr>
        </p:nvSpPr>
        <p:spPr>
          <a:xfrm>
            <a:off x="367771" y="993228"/>
            <a:ext cx="6151562" cy="5051972"/>
          </a:xfrm>
        </p:spPr>
        <p:txBody>
          <a:bodyPr vert="horz" lIns="91440" tIns="45720" rIns="91440" bIns="45720" rtlCol="0" anchor="b">
            <a:normAutofit fontScale="90000"/>
          </a:bodyPr>
          <a:lstStyle/>
          <a:p>
            <a:pPr algn="ctr"/>
            <a:r>
              <a:rPr lang="en-US" dirty="0">
                <a:solidFill>
                  <a:schemeClr val="tx1"/>
                </a:solidFill>
              </a:rPr>
              <a:t>Keeping our values and purposes in mind, our Intake Specialists interview and interact with all prospective future clients and/or family members conducting internet, phone, and live face to face encounters.</a:t>
            </a:r>
          </a:p>
        </p:txBody>
      </p:sp>
      <p:graphicFrame>
        <p:nvGraphicFramePr>
          <p:cNvPr id="11" name="Content Placeholder 2" descr="Icon SmartArt">
            <a:extLst>
              <a:ext uri="{FF2B5EF4-FFF2-40B4-BE49-F238E27FC236}">
                <a16:creationId xmlns:a16="http://schemas.microsoft.com/office/drawing/2014/main" id="{E3ED3676-AF55-5243-80AF-E4C3CB787FAB}"/>
              </a:ext>
            </a:extLst>
          </p:cNvPr>
          <p:cNvGraphicFramePr>
            <a:graphicFrameLocks/>
          </p:cNvGraphicFramePr>
          <p:nvPr>
            <p:extLst>
              <p:ext uri="{D42A27DB-BD31-4B8C-83A1-F6EECF244321}">
                <p14:modId xmlns:p14="http://schemas.microsoft.com/office/powerpoint/2010/main" val="4128606928"/>
              </p:ext>
            </p:extLst>
          </p:nvPr>
        </p:nvGraphicFramePr>
        <p:xfrm>
          <a:off x="6519333" y="2413000"/>
          <a:ext cx="5223934" cy="363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1">
            <a:extLst>
              <a:ext uri="{FF2B5EF4-FFF2-40B4-BE49-F238E27FC236}">
                <a16:creationId xmlns:a16="http://schemas.microsoft.com/office/drawing/2014/main" id="{84F4E8EA-FFE1-4FDE-A109-93982C9D0A2C}"/>
              </a:ext>
            </a:extLst>
          </p:cNvPr>
          <p:cNvSpPr txBox="1">
            <a:spLocks/>
          </p:cNvSpPr>
          <p:nvPr/>
        </p:nvSpPr>
        <p:spPr>
          <a:xfrm>
            <a:off x="6055519" y="218965"/>
            <a:ext cx="6151562" cy="2045148"/>
          </a:xfrm>
          <a:prstGeom prst="rect">
            <a:avLst/>
          </a:prstGeom>
          <a:effectLst>
            <a:outerShdw blurRad="50800" dir="14400000">
              <a:srgbClr val="000000">
                <a:alpha val="60000"/>
              </a:srgbClr>
            </a:outerShdw>
          </a:effectLst>
        </p:spPr>
        <p:txBody>
          <a:bodyPr vert="horz" lIns="91440" tIns="45720" rIns="91440" bIns="45720" rtlCol="0" anchor="b">
            <a:normAutofit fontScale="97500"/>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i="1" dirty="0"/>
              <a:t>Referrals will come by way of the following:</a:t>
            </a:r>
          </a:p>
        </p:txBody>
      </p:sp>
    </p:spTree>
    <p:extLst>
      <p:ext uri="{BB962C8B-B14F-4D97-AF65-F5344CB8AC3E}">
        <p14:creationId xmlns:p14="http://schemas.microsoft.com/office/powerpoint/2010/main" val="948558042"/>
      </p:ext>
    </p:extLst>
  </p:cSld>
  <p:clrMapOvr>
    <a:masterClrMapping/>
  </p:clrMapOvr>
  <p:transition spd="slow" advClick="0" advTm="15000">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descr="Buildings in a downtown area">
            <a:extLst>
              <a:ext uri="{FF2B5EF4-FFF2-40B4-BE49-F238E27FC236}">
                <a16:creationId xmlns:a16="http://schemas.microsoft.com/office/drawing/2014/main" id="{E6409136-4F48-5248-8F4D-72F32D4315BB}"/>
              </a:ext>
            </a:extLst>
          </p:cNvPr>
          <p:cNvPicPr>
            <a:picLocks noChangeAspect="1"/>
          </p:cNvPicPr>
          <p:nvPr/>
        </p:nvPicPr>
        <p:blipFill rotWithShape="1">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6519332" y="-1"/>
            <a:ext cx="5672667" cy="2413001"/>
          </a:xfrm>
          <a:prstGeom prst="rect">
            <a:avLst/>
          </a:prstGeom>
        </p:spPr>
      </p:pic>
      <p:sp>
        <p:nvSpPr>
          <p:cNvPr id="2" name="Title 1">
            <a:extLst>
              <a:ext uri="{FF2B5EF4-FFF2-40B4-BE49-F238E27FC236}">
                <a16:creationId xmlns:a16="http://schemas.microsoft.com/office/drawing/2014/main" id="{23F6D5E8-15CF-4755-910B-1B5A1E777357}"/>
              </a:ext>
            </a:extLst>
          </p:cNvPr>
          <p:cNvSpPr>
            <a:spLocks noGrp="1"/>
          </p:cNvSpPr>
          <p:nvPr>
            <p:ph type="title" idx="4294967295"/>
          </p:nvPr>
        </p:nvSpPr>
        <p:spPr>
          <a:xfrm>
            <a:off x="367771" y="0"/>
            <a:ext cx="6151562" cy="6640286"/>
          </a:xfrm>
        </p:spPr>
        <p:txBody>
          <a:bodyPr vert="horz" lIns="91440" tIns="45720" rIns="91440" bIns="45720" rtlCol="0" anchor="b">
            <a:normAutofit fontScale="90000"/>
          </a:bodyPr>
          <a:lstStyle/>
          <a:p>
            <a:pPr algn="ctr"/>
            <a:r>
              <a:rPr lang="en-US" dirty="0">
                <a:solidFill>
                  <a:schemeClr val="tx1"/>
                </a:solidFill>
              </a:rPr>
              <a:t>Only candidates who exhibit a willingness and empathy to work with others less fortunate should be considered.  Our final 6 candidates have progressed through our hiring process and after a check of their social media/FB pages, are presented and ranked </a:t>
            </a:r>
            <a:br>
              <a:rPr lang="en-US" dirty="0">
                <a:solidFill>
                  <a:schemeClr val="tx1"/>
                </a:solidFill>
              </a:rPr>
            </a:br>
            <a:r>
              <a:rPr lang="en-US" dirty="0">
                <a:solidFill>
                  <a:schemeClr val="tx1"/>
                </a:solidFill>
              </a:rPr>
              <a:t>1 – 6 as follows:</a:t>
            </a:r>
          </a:p>
        </p:txBody>
      </p:sp>
      <p:graphicFrame>
        <p:nvGraphicFramePr>
          <p:cNvPr id="11" name="Content Placeholder 2" descr="Icon SmartArt">
            <a:extLst>
              <a:ext uri="{FF2B5EF4-FFF2-40B4-BE49-F238E27FC236}">
                <a16:creationId xmlns:a16="http://schemas.microsoft.com/office/drawing/2014/main" id="{E3ED3676-AF55-5243-80AF-E4C3CB787FAB}"/>
              </a:ext>
            </a:extLst>
          </p:cNvPr>
          <p:cNvGraphicFramePr>
            <a:graphicFrameLocks/>
          </p:cNvGraphicFramePr>
          <p:nvPr>
            <p:extLst>
              <p:ext uri="{D42A27DB-BD31-4B8C-83A1-F6EECF244321}">
                <p14:modId xmlns:p14="http://schemas.microsoft.com/office/powerpoint/2010/main" val="1462136349"/>
              </p:ext>
            </p:extLst>
          </p:nvPr>
        </p:nvGraphicFramePr>
        <p:xfrm>
          <a:off x="6519333" y="2413000"/>
          <a:ext cx="5223934" cy="363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35111263"/>
      </p:ext>
    </p:extLst>
  </p:cSld>
  <p:clrMapOvr>
    <a:masterClrMapping/>
  </p:clrMapOvr>
  <mc:AlternateContent xmlns:mc="http://schemas.openxmlformats.org/markup-compatibility/2006" xmlns:p14="http://schemas.microsoft.com/office/powerpoint/2010/main">
    <mc:Choice Requires="p14">
      <p:transition spd="slow" p14:dur="1500" advClick="0" advTm="15000">
        <p:split orient="vert"/>
      </p:transition>
    </mc:Choice>
    <mc:Fallback xmlns="">
      <p:transition spd="slow" advClick="0" advTm="15000">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descr="Buildings in a downtown area">
            <a:extLst>
              <a:ext uri="{FF2B5EF4-FFF2-40B4-BE49-F238E27FC236}">
                <a16:creationId xmlns:a16="http://schemas.microsoft.com/office/drawing/2014/main" id="{E6409136-4F48-5248-8F4D-72F32D4315BB}"/>
              </a:ext>
            </a:extLst>
          </p:cNvPr>
          <p:cNvPicPr>
            <a:picLocks noChangeAspect="1"/>
          </p:cNvPicPr>
          <p:nvPr/>
        </p:nvPicPr>
        <p:blipFill rotWithShape="1">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6519332" y="-1"/>
            <a:ext cx="5672667" cy="2413001"/>
          </a:xfrm>
          <a:prstGeom prst="rect">
            <a:avLst/>
          </a:prstGeom>
        </p:spPr>
      </p:pic>
      <p:sp>
        <p:nvSpPr>
          <p:cNvPr id="2" name="Title 1">
            <a:extLst>
              <a:ext uri="{FF2B5EF4-FFF2-40B4-BE49-F238E27FC236}">
                <a16:creationId xmlns:a16="http://schemas.microsoft.com/office/drawing/2014/main" id="{23F6D5E8-15CF-4755-910B-1B5A1E777357}"/>
              </a:ext>
            </a:extLst>
          </p:cNvPr>
          <p:cNvSpPr>
            <a:spLocks noGrp="1"/>
          </p:cNvSpPr>
          <p:nvPr>
            <p:ph type="title" idx="4294967295"/>
          </p:nvPr>
        </p:nvSpPr>
        <p:spPr>
          <a:xfrm>
            <a:off x="367771" y="993228"/>
            <a:ext cx="6151562" cy="3909848"/>
          </a:xfrm>
        </p:spPr>
        <p:txBody>
          <a:bodyPr vert="horz" lIns="91440" tIns="45720" rIns="91440" bIns="45720" rtlCol="0" anchor="b">
            <a:normAutofit fontScale="90000"/>
          </a:bodyPr>
          <a:lstStyle/>
          <a:p>
            <a:pPr algn="ctr"/>
            <a:r>
              <a:rPr lang="en-US" dirty="0">
                <a:solidFill>
                  <a:schemeClr val="tx1"/>
                </a:solidFill>
              </a:rPr>
              <a:t>Our final 6 candidates have progressed through our hiring process and after a check of their social media/FB pages, are presented and ranked </a:t>
            </a:r>
            <a:br>
              <a:rPr lang="en-US" dirty="0">
                <a:solidFill>
                  <a:schemeClr val="tx1"/>
                </a:solidFill>
              </a:rPr>
            </a:br>
            <a:r>
              <a:rPr lang="en-US" dirty="0">
                <a:solidFill>
                  <a:schemeClr val="tx1"/>
                </a:solidFill>
              </a:rPr>
              <a:t>1 – 6 as follows:</a:t>
            </a:r>
          </a:p>
        </p:txBody>
      </p:sp>
      <p:graphicFrame>
        <p:nvGraphicFramePr>
          <p:cNvPr id="11" name="Content Placeholder 2" descr="Icon SmartArt">
            <a:extLst>
              <a:ext uri="{FF2B5EF4-FFF2-40B4-BE49-F238E27FC236}">
                <a16:creationId xmlns:a16="http://schemas.microsoft.com/office/drawing/2014/main" id="{E3ED3676-AF55-5243-80AF-E4C3CB787FAB}"/>
              </a:ext>
            </a:extLst>
          </p:cNvPr>
          <p:cNvGraphicFramePr>
            <a:graphicFrameLocks/>
          </p:cNvGraphicFramePr>
          <p:nvPr>
            <p:extLst>
              <p:ext uri="{D42A27DB-BD31-4B8C-83A1-F6EECF244321}">
                <p14:modId xmlns:p14="http://schemas.microsoft.com/office/powerpoint/2010/main" val="2072866734"/>
              </p:ext>
            </p:extLst>
          </p:nvPr>
        </p:nvGraphicFramePr>
        <p:xfrm>
          <a:off x="6519333" y="2413000"/>
          <a:ext cx="5223934" cy="363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26381376"/>
      </p:ext>
    </p:extLst>
  </p:cSld>
  <p:clrMapOvr>
    <a:masterClrMapping/>
  </p:clrMapOvr>
  <mc:AlternateContent xmlns:mc="http://schemas.openxmlformats.org/markup-compatibility/2006" xmlns:p14="http://schemas.microsoft.com/office/powerpoint/2010/main">
    <mc:Choice Requires="p14">
      <p:transition spd="slow" p14:dur="1500" advClick="0" advTm="15000">
        <p:split orient="vert"/>
      </p:transition>
    </mc:Choice>
    <mc:Fallback xmlns="">
      <p:transition spd="slow" advClick="0" advTm="15000">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DABA5-B61E-41FB-BCE7-78307C59099D}"/>
              </a:ext>
            </a:extLst>
          </p:cNvPr>
          <p:cNvSpPr txBox="1"/>
          <p:nvPr/>
        </p:nvSpPr>
        <p:spPr>
          <a:xfrm>
            <a:off x="152400" y="0"/>
            <a:ext cx="12039600" cy="6494085"/>
          </a:xfrm>
          <a:prstGeom prst="rect">
            <a:avLst/>
          </a:prstGeom>
          <a:noFill/>
        </p:spPr>
        <p:txBody>
          <a:bodyPr wrap="square" rtlCol="0">
            <a:spAutoFit/>
          </a:bodyPr>
          <a:lstStyle/>
          <a:p>
            <a:pPr algn="ctr"/>
            <a:r>
              <a:rPr lang="en-US" sz="4000" b="1" u="sng" dirty="0"/>
              <a:t>Social Media Criteria evaluated </a:t>
            </a:r>
          </a:p>
          <a:p>
            <a:pPr algn="ctr"/>
            <a:r>
              <a:rPr lang="en-US" sz="4000" b="1" u="sng" dirty="0"/>
              <a:t>included the following:</a:t>
            </a:r>
          </a:p>
          <a:p>
            <a:pPr marL="342900" indent="-342900">
              <a:buAutoNum type="arabicPeriod"/>
            </a:pPr>
            <a:r>
              <a:rPr lang="en-US" sz="4000" dirty="0"/>
              <a:t>  Appropriate Profile Pic</a:t>
            </a:r>
          </a:p>
          <a:p>
            <a:pPr marL="342900" indent="-342900">
              <a:buAutoNum type="arabicPeriod"/>
            </a:pPr>
            <a:r>
              <a:rPr lang="en-US" sz="4000" dirty="0"/>
              <a:t>  Appropriate Language in the About Me section</a:t>
            </a:r>
          </a:p>
          <a:p>
            <a:pPr marL="342900" indent="-342900">
              <a:buAutoNum type="arabicPeriod"/>
            </a:pPr>
            <a:r>
              <a:rPr lang="en-US" sz="4000" dirty="0"/>
              <a:t>  Inappropriate/questionable content</a:t>
            </a:r>
          </a:p>
          <a:p>
            <a:pPr marL="342900" indent="-342900">
              <a:buAutoNum type="arabicPeriod"/>
            </a:pPr>
            <a:r>
              <a:rPr lang="en-US" sz="4000" dirty="0"/>
              <a:t>  Postings from questionable news sites</a:t>
            </a:r>
          </a:p>
          <a:p>
            <a:pPr marL="342900" indent="-342900">
              <a:buAutoNum type="arabicPeriod"/>
            </a:pPr>
            <a:r>
              <a:rPr lang="en-US" sz="4000" dirty="0"/>
              <a:t>  Personal drama, hate speech, rants, negativity</a:t>
            </a:r>
          </a:p>
          <a:p>
            <a:pPr algn="ctr"/>
            <a:r>
              <a:rPr lang="en-US" sz="2400" b="1" i="1" dirty="0">
                <a:latin typeface="Arial" panose="020B0604020202020204" pitchFamily="34" charset="0"/>
                <a:cs typeface="Arial" panose="020B0604020202020204" pitchFamily="34" charset="0"/>
              </a:rPr>
              <a:t>It should be noted that all candidates appeared to have a </a:t>
            </a:r>
          </a:p>
          <a:p>
            <a:pPr algn="ctr"/>
            <a:r>
              <a:rPr lang="en-US" sz="2400" b="1" i="1" dirty="0">
                <a:latin typeface="Arial" panose="020B0604020202020204" pitchFamily="34" charset="0"/>
                <a:cs typeface="Arial" panose="020B0604020202020204" pitchFamily="34" charset="0"/>
              </a:rPr>
              <a:t>professional media rep handling their page and postings. </a:t>
            </a:r>
          </a:p>
        </p:txBody>
      </p:sp>
    </p:spTree>
    <p:extLst>
      <p:ext uri="{BB962C8B-B14F-4D97-AF65-F5344CB8AC3E}">
        <p14:creationId xmlns:p14="http://schemas.microsoft.com/office/powerpoint/2010/main" val="4029983158"/>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DABA5-B61E-41FB-BCE7-78307C59099D}"/>
              </a:ext>
            </a:extLst>
          </p:cNvPr>
          <p:cNvSpPr txBox="1"/>
          <p:nvPr/>
        </p:nvSpPr>
        <p:spPr>
          <a:xfrm>
            <a:off x="152400" y="1001484"/>
            <a:ext cx="12039600" cy="5632311"/>
          </a:xfrm>
          <a:prstGeom prst="rect">
            <a:avLst/>
          </a:prstGeom>
          <a:noFill/>
        </p:spPr>
        <p:txBody>
          <a:bodyPr wrap="square" rtlCol="0">
            <a:spAutoFit/>
          </a:bodyPr>
          <a:lstStyle/>
          <a:p>
            <a:pPr algn="ctr"/>
            <a:r>
              <a:rPr lang="en-US" sz="4000" b="1" u="sng" dirty="0"/>
              <a:t>Kay Ivey:</a:t>
            </a:r>
          </a:p>
          <a:p>
            <a:r>
              <a:rPr lang="en-US" sz="4000" dirty="0"/>
              <a:t>Based upon her appropriate Profile Pic, the information presented in About Me, lack of inappropriate/questionable content, lack of postings from questionable news sites, and no personal drama, hate speech, rants, or negativity AND coupled with the pictures displayed of her helping people of all ages and backgrounds, Kay Ivey is recommended.  </a:t>
            </a:r>
          </a:p>
        </p:txBody>
      </p:sp>
    </p:spTree>
    <p:extLst>
      <p:ext uri="{BB962C8B-B14F-4D97-AF65-F5344CB8AC3E}">
        <p14:creationId xmlns:p14="http://schemas.microsoft.com/office/powerpoint/2010/main" val="2887982215"/>
      </p:ext>
    </p:extLst>
  </p:cSld>
  <p:clrMapOvr>
    <a:masterClrMapping/>
  </p:clrMapOvr>
  <mc:AlternateContent xmlns:mc="http://schemas.openxmlformats.org/markup-compatibility/2006" xmlns:p14="http://schemas.microsoft.com/office/powerpoint/2010/main">
    <mc:Choice Requires="p14">
      <p:transition spd="slow" p14:dur="1500" advClick="0" advTm="15000">
        <p:split orient="vert"/>
      </p:transition>
    </mc:Choice>
    <mc:Fallback xmlns="">
      <p:transition spd="slow" advClick="0" advTm="15000">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DABA5-B61E-41FB-BCE7-78307C59099D}"/>
              </a:ext>
            </a:extLst>
          </p:cNvPr>
          <p:cNvSpPr txBox="1"/>
          <p:nvPr/>
        </p:nvSpPr>
        <p:spPr>
          <a:xfrm>
            <a:off x="152400" y="610134"/>
            <a:ext cx="12039600" cy="6247864"/>
          </a:xfrm>
          <a:prstGeom prst="rect">
            <a:avLst/>
          </a:prstGeom>
          <a:noFill/>
        </p:spPr>
        <p:txBody>
          <a:bodyPr wrap="square" rtlCol="0">
            <a:spAutoFit/>
          </a:bodyPr>
          <a:lstStyle/>
          <a:p>
            <a:pPr algn="ctr"/>
            <a:r>
              <a:rPr lang="en-US" sz="4000" b="1" u="sng" dirty="0"/>
              <a:t>Bill Gates:</a:t>
            </a:r>
          </a:p>
          <a:p>
            <a:r>
              <a:rPr lang="en-US" sz="4000" dirty="0"/>
              <a:t>Based upon his appropriate Profile Pic, the information presented in About Me, lack of inappropriate/questionable content, lack of postings from questionable news sites, and no personal drama, hate speech, rants, or negativity he is ranked as our 2</a:t>
            </a:r>
            <a:r>
              <a:rPr lang="en-US" sz="4000" baseline="30000" dirty="0"/>
              <a:t>nd</a:t>
            </a:r>
            <a:r>
              <a:rPr lang="en-US" sz="4000" dirty="0"/>
              <a:t> choice. His posts show his helpfulness, but self promotion and extensive extra curricular activities caused his ranking.  </a:t>
            </a:r>
          </a:p>
        </p:txBody>
      </p:sp>
    </p:spTree>
    <p:extLst>
      <p:ext uri="{BB962C8B-B14F-4D97-AF65-F5344CB8AC3E}">
        <p14:creationId xmlns:p14="http://schemas.microsoft.com/office/powerpoint/2010/main" val="1557227215"/>
      </p:ext>
    </p:extLst>
  </p:cSld>
  <p:clrMapOvr>
    <a:masterClrMapping/>
  </p:clrMapOvr>
  <mc:AlternateContent xmlns:mc="http://schemas.openxmlformats.org/markup-compatibility/2006" xmlns:p14="http://schemas.microsoft.com/office/powerpoint/2010/main">
    <mc:Choice Requires="p14">
      <p:transition spd="slow" p14:dur="1500" advClick="0" advTm="15000">
        <p:split orient="vert"/>
      </p:transition>
    </mc:Choice>
    <mc:Fallback xmlns="">
      <p:transition spd="slow" advClick="0" advTm="15000">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DABA5-B61E-41FB-BCE7-78307C59099D}"/>
              </a:ext>
            </a:extLst>
          </p:cNvPr>
          <p:cNvSpPr txBox="1"/>
          <p:nvPr/>
        </p:nvSpPr>
        <p:spPr>
          <a:xfrm>
            <a:off x="152400" y="1001484"/>
            <a:ext cx="12039600" cy="5632311"/>
          </a:xfrm>
          <a:prstGeom prst="rect">
            <a:avLst/>
          </a:prstGeom>
          <a:noFill/>
        </p:spPr>
        <p:txBody>
          <a:bodyPr wrap="square" rtlCol="0">
            <a:spAutoFit/>
          </a:bodyPr>
          <a:lstStyle/>
          <a:p>
            <a:pPr algn="ctr"/>
            <a:r>
              <a:rPr lang="en-US" sz="4000" b="1" u="sng" dirty="0"/>
              <a:t>Oprah Winfrey:</a:t>
            </a:r>
          </a:p>
          <a:p>
            <a:r>
              <a:rPr lang="en-US" sz="4000" dirty="0"/>
              <a:t>Based upon her appropriate Profile Pic, the information presented in About Me, lack of inappropriate/questionable content, lack of postings from questionable news sites, and no personal drama, hate speech, rants, or negativity she is ranked as our 3</a:t>
            </a:r>
            <a:r>
              <a:rPr lang="en-US" sz="4000" baseline="30000" dirty="0"/>
              <a:t>rd</a:t>
            </a:r>
            <a:r>
              <a:rPr lang="en-US" sz="4000" dirty="0"/>
              <a:t> choice. Her posts of self promotion and extensive extra curricular activities caused her ranking.  </a:t>
            </a:r>
          </a:p>
        </p:txBody>
      </p:sp>
    </p:spTree>
    <p:extLst>
      <p:ext uri="{BB962C8B-B14F-4D97-AF65-F5344CB8AC3E}">
        <p14:creationId xmlns:p14="http://schemas.microsoft.com/office/powerpoint/2010/main" val="884615427"/>
      </p:ext>
    </p:extLst>
  </p:cSld>
  <p:clrMapOvr>
    <a:masterClrMapping/>
  </p:clrMapOvr>
  <mc:AlternateContent xmlns:mc="http://schemas.openxmlformats.org/markup-compatibility/2006" xmlns:p14="http://schemas.microsoft.com/office/powerpoint/2010/main">
    <mc:Choice Requires="p14">
      <p:transition spd="slow" p14:dur="1500" advClick="0" advTm="15000">
        <p:split orient="vert"/>
      </p:transition>
    </mc:Choice>
    <mc:Fallback xmlns="">
      <p:transition spd="slow" advClick="0" advTm="15000">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DABA5-B61E-41FB-BCE7-78307C59099D}"/>
              </a:ext>
            </a:extLst>
          </p:cNvPr>
          <p:cNvSpPr txBox="1"/>
          <p:nvPr/>
        </p:nvSpPr>
        <p:spPr>
          <a:xfrm>
            <a:off x="152400" y="548580"/>
            <a:ext cx="12039600" cy="5632311"/>
          </a:xfrm>
          <a:prstGeom prst="rect">
            <a:avLst/>
          </a:prstGeom>
          <a:noFill/>
        </p:spPr>
        <p:txBody>
          <a:bodyPr wrap="square" rtlCol="0">
            <a:spAutoFit/>
          </a:bodyPr>
          <a:lstStyle/>
          <a:p>
            <a:pPr algn="ctr"/>
            <a:r>
              <a:rPr lang="en-US" sz="3600" b="1" u="sng" dirty="0"/>
              <a:t>Jamie Curtis:</a:t>
            </a:r>
          </a:p>
          <a:p>
            <a:r>
              <a:rPr lang="en-US" sz="3600" dirty="0"/>
              <a:t>Jamie had an appropriate Profile Pic, but no information in About Me section at all, there were also a few pics which are of concern that could be interpreted as inappropriate or questionable. While there were no posts from questionable news sites, some of her pics could be connected to personal drama or negativity, and there was a large content of self promotion. Jamie was ranked as our 4</a:t>
            </a:r>
            <a:r>
              <a:rPr lang="en-US" sz="3600" baseline="30000" dirty="0"/>
              <a:t>th</a:t>
            </a:r>
            <a:r>
              <a:rPr lang="en-US" sz="3600" dirty="0"/>
              <a:t> choice, but she is not recommended.   </a:t>
            </a:r>
          </a:p>
        </p:txBody>
      </p:sp>
    </p:spTree>
    <p:extLst>
      <p:ext uri="{BB962C8B-B14F-4D97-AF65-F5344CB8AC3E}">
        <p14:creationId xmlns:p14="http://schemas.microsoft.com/office/powerpoint/2010/main" val="1993974915"/>
      </p:ext>
    </p:extLst>
  </p:cSld>
  <p:clrMapOvr>
    <a:masterClrMapping/>
  </p:clrMapOvr>
  <p:transition spd="slow" advClick="0" advTm="1500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DABA5-B61E-41FB-BCE7-78307C59099D}"/>
              </a:ext>
            </a:extLst>
          </p:cNvPr>
          <p:cNvSpPr txBox="1"/>
          <p:nvPr/>
        </p:nvSpPr>
        <p:spPr>
          <a:xfrm>
            <a:off x="152400" y="548580"/>
            <a:ext cx="12039600" cy="6186309"/>
          </a:xfrm>
          <a:prstGeom prst="rect">
            <a:avLst/>
          </a:prstGeom>
          <a:noFill/>
        </p:spPr>
        <p:txBody>
          <a:bodyPr wrap="square" rtlCol="0">
            <a:spAutoFit/>
          </a:bodyPr>
          <a:lstStyle/>
          <a:p>
            <a:pPr algn="ctr"/>
            <a:r>
              <a:rPr lang="en-US" sz="3600" b="1" u="sng" dirty="0"/>
              <a:t>Donald Trump:</a:t>
            </a:r>
          </a:p>
          <a:p>
            <a:r>
              <a:rPr lang="en-US" sz="3600" dirty="0"/>
              <a:t>Donald had an appropriate Profile Pic, and his  information in About Me section was appropriate. There were a few pics which are of concern that could be interpreted as inappropriate or questionable. While no posts were found from questionable news sites, he has been in the news regularly and for conduct some find objectional. There was personal drama as well, and a large content of self promotion. Donald was ranked as our 5</a:t>
            </a:r>
            <a:r>
              <a:rPr lang="en-US" sz="3600" baseline="30000" dirty="0"/>
              <a:t>th</a:t>
            </a:r>
            <a:r>
              <a:rPr lang="en-US" sz="3600" dirty="0"/>
              <a:t> choice, and is not recommended.   </a:t>
            </a:r>
          </a:p>
        </p:txBody>
      </p:sp>
    </p:spTree>
    <p:extLst>
      <p:ext uri="{BB962C8B-B14F-4D97-AF65-F5344CB8AC3E}">
        <p14:creationId xmlns:p14="http://schemas.microsoft.com/office/powerpoint/2010/main" val="483893416"/>
      </p:ext>
    </p:extLst>
  </p:cSld>
  <p:clrMapOvr>
    <a:masterClrMapping/>
  </p:clrMapOvr>
  <p:transition spd="slow" advClick="0" advTm="1500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DABA5-B61E-41FB-BCE7-78307C59099D}"/>
              </a:ext>
            </a:extLst>
          </p:cNvPr>
          <p:cNvSpPr txBox="1"/>
          <p:nvPr/>
        </p:nvSpPr>
        <p:spPr>
          <a:xfrm>
            <a:off x="152400" y="548580"/>
            <a:ext cx="12039600" cy="6186309"/>
          </a:xfrm>
          <a:prstGeom prst="rect">
            <a:avLst/>
          </a:prstGeom>
          <a:noFill/>
        </p:spPr>
        <p:txBody>
          <a:bodyPr wrap="square" rtlCol="0">
            <a:spAutoFit/>
          </a:bodyPr>
          <a:lstStyle/>
          <a:p>
            <a:pPr algn="ctr"/>
            <a:r>
              <a:rPr lang="en-US" sz="3600" b="1" u="sng" dirty="0"/>
              <a:t>Ashton </a:t>
            </a:r>
            <a:r>
              <a:rPr lang="en-US" sz="3600" b="1" u="sng" dirty="0" err="1"/>
              <a:t>Kutchner</a:t>
            </a:r>
            <a:r>
              <a:rPr lang="en-US" sz="3600" b="1" u="sng" dirty="0"/>
              <a:t>:</a:t>
            </a:r>
          </a:p>
          <a:p>
            <a:r>
              <a:rPr lang="en-US" sz="4000" dirty="0"/>
              <a:t>Ashton did not have a professional/appropriate Profile Pic, but his  information in About Me section was adequate.  Some of his pics &amp; posts could be considered inappropriate and/or questionable. While no posts were found from questionable news sites, he was found to have drama, rants, and negativity in his posts… so much so, he is our 6</a:t>
            </a:r>
            <a:r>
              <a:rPr lang="en-US" sz="4000" baseline="30000" dirty="0"/>
              <a:t>th</a:t>
            </a:r>
            <a:r>
              <a:rPr lang="en-US" sz="4000" dirty="0"/>
              <a:t> choice, but not recommended.   </a:t>
            </a:r>
          </a:p>
        </p:txBody>
      </p:sp>
    </p:spTree>
    <p:extLst>
      <p:ext uri="{BB962C8B-B14F-4D97-AF65-F5344CB8AC3E}">
        <p14:creationId xmlns:p14="http://schemas.microsoft.com/office/powerpoint/2010/main" val="2862380545"/>
      </p:ext>
    </p:extLst>
  </p:cSld>
  <p:clrMapOvr>
    <a:masterClrMapping/>
  </p:clrMapOvr>
  <p:transition spd="slow" advClick="0" advTm="15000">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Freeform 6">
            <a:extLst>
              <a:ext uri="{FF2B5EF4-FFF2-40B4-BE49-F238E27FC236}">
                <a16:creationId xmlns:a16="http://schemas.microsoft.com/office/drawing/2014/main" id="{E5A10C92-5805-4C39-9BF6-507F3B966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Picture 4" descr="Group of coworkers collaborating around a table">
            <a:extLst>
              <a:ext uri="{FF2B5EF4-FFF2-40B4-BE49-F238E27FC236}">
                <a16:creationId xmlns:a16="http://schemas.microsoft.com/office/drawing/2014/main" id="{FB5DBD6C-E8A8-B349-AC85-61C44AAEA056}"/>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6000"/>
                    </a14:imgEffect>
                  </a14:imgLayer>
                </a14:imgProps>
              </a:ext>
              <a:ext uri="{28A0092B-C50C-407E-A947-70E740481C1C}">
                <a14:useLocalDpi xmlns:a14="http://schemas.microsoft.com/office/drawing/2010/main"/>
              </a:ext>
            </a:extLst>
          </a:blip>
          <a:srcRect l="3328" r="3697" b="-1"/>
          <a:stretch/>
        </p:blipFill>
        <p:spPr>
          <a:xfrm>
            <a:off x="-1" y="-1"/>
            <a:ext cx="12203151" cy="6858000"/>
          </a:xfrm>
          <a:prstGeom prst="rect">
            <a:avLst/>
          </a:prstGeom>
        </p:spPr>
      </p:pic>
      <p:sp>
        <p:nvSpPr>
          <p:cNvPr id="25" name="Rectangle 24">
            <a:extLst>
              <a:ext uri="{FF2B5EF4-FFF2-40B4-BE49-F238E27FC236}">
                <a16:creationId xmlns:a16="http://schemas.microsoft.com/office/drawing/2014/main" id="{0C2CC41E-4EEC-4D67-B433-E1CDC58798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1153"/>
            <a:ext cx="12192001" cy="6880304"/>
          </a:xfrm>
          <a:prstGeom prst="rect">
            <a:avLst/>
          </a:prstGeom>
          <a:solidFill>
            <a:schemeClr val="accent1">
              <a:alpha val="6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Freeform 22">
            <a:extLst>
              <a:ext uri="{FF2B5EF4-FFF2-40B4-BE49-F238E27FC236}">
                <a16:creationId xmlns:a16="http://schemas.microsoft.com/office/drawing/2014/main" id="{B114AB90-13F9-48EF-BFF7-7634459AA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5094"/>
            <a:ext cx="12192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alpha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266081D-517B-5D43-A7B4-E67DDEDC0B31}"/>
              </a:ext>
            </a:extLst>
          </p:cNvPr>
          <p:cNvSpPr>
            <a:spLocks noGrp="1"/>
          </p:cNvSpPr>
          <p:nvPr>
            <p:ph type="title"/>
          </p:nvPr>
        </p:nvSpPr>
        <p:spPr>
          <a:xfrm>
            <a:off x="810001" y="4902200"/>
            <a:ext cx="10572000" cy="694862"/>
          </a:xfrm>
        </p:spPr>
        <p:txBody>
          <a:bodyPr vert="horz" lIns="91440" tIns="45720" rIns="91440" bIns="45720" rtlCol="0" anchor="b">
            <a:normAutofit/>
          </a:bodyPr>
          <a:lstStyle/>
          <a:p>
            <a:pPr algn="l">
              <a:lnSpc>
                <a:spcPct val="90000"/>
              </a:lnSpc>
            </a:pPr>
            <a:r>
              <a:rPr lang="en-US" sz="4000" dirty="0"/>
              <a:t>Thank You</a:t>
            </a:r>
          </a:p>
        </p:txBody>
      </p:sp>
      <p:sp>
        <p:nvSpPr>
          <p:cNvPr id="3" name="Text Placeholder 2">
            <a:extLst>
              <a:ext uri="{FF2B5EF4-FFF2-40B4-BE49-F238E27FC236}">
                <a16:creationId xmlns:a16="http://schemas.microsoft.com/office/drawing/2014/main" id="{2D219505-9D7D-47EE-B8DA-D2301EBFA319}"/>
              </a:ext>
            </a:extLst>
          </p:cNvPr>
          <p:cNvSpPr>
            <a:spLocks noGrp="1"/>
          </p:cNvSpPr>
          <p:nvPr>
            <p:ph type="body" idx="1"/>
          </p:nvPr>
        </p:nvSpPr>
        <p:spPr>
          <a:xfrm>
            <a:off x="810001" y="5594110"/>
            <a:ext cx="10572000" cy="434974"/>
          </a:xfrm>
        </p:spPr>
        <p:txBody>
          <a:bodyPr vert="horz" lIns="91440" tIns="45720" rIns="91440" bIns="45720" rtlCol="0" anchor="t">
            <a:normAutofit/>
          </a:bodyPr>
          <a:lstStyle/>
          <a:p>
            <a:pPr algn="l"/>
            <a:r>
              <a:rPr lang="en-US" dirty="0"/>
              <a:t>Dwarren5samford.edu                        https://wordpress.com/home/davidwarrensamford.com</a:t>
            </a:r>
          </a:p>
        </p:txBody>
      </p:sp>
    </p:spTree>
    <p:extLst>
      <p:ext uri="{BB962C8B-B14F-4D97-AF65-F5344CB8AC3E}">
        <p14:creationId xmlns:p14="http://schemas.microsoft.com/office/powerpoint/2010/main" val="1415831721"/>
      </p:ext>
    </p:extLst>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FF5A01-D0F9-42B3-9083-675A5376B5C9}">
  <ds:schemaRefs>
    <ds:schemaRef ds:uri="http://schemas.microsoft.com/sharepoint/v3/contenttype/forms"/>
  </ds:schemaRefs>
</ds:datastoreItem>
</file>

<file path=customXml/itemProps2.xml><?xml version="1.0" encoding="utf-8"?>
<ds:datastoreItem xmlns:ds="http://schemas.openxmlformats.org/officeDocument/2006/customXml" ds:itemID="{549A5C64-37D3-4B3C-BFA0-9228D4419E7B}">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5911B69-FAC0-4C53-ABF8-0C0398C847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tf56609875</Template>
  <TotalTime>0</TotalTime>
  <Words>884</Words>
  <Application>Microsoft Office PowerPoint</Application>
  <PresentationFormat>Widescreen</PresentationFormat>
  <Paragraphs>56</Paragraphs>
  <Slides>17</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Black</vt:lpstr>
      <vt:lpstr>Calibri</vt:lpstr>
      <vt:lpstr>Century Gothic</vt:lpstr>
      <vt:lpstr>Wingdings 2</vt:lpstr>
      <vt:lpstr>Quotable</vt:lpstr>
      <vt:lpstr>TRIUMPH Services </vt:lpstr>
      <vt:lpstr>Our Values</vt:lpstr>
      <vt:lpstr>Over the years, Triumph’s Counseling Program has helped hundreds of individuals in and around the Birmingham metro area improve their emotional well-being by addressing such issues as anxiety, depression, low self-esteem, family conflict, personal growth, stress, and grief. </vt:lpstr>
      <vt:lpstr>Triumph’s LIVE program allows individuals to gain greater independent living skills. Life Coaches address an array of needs from home management, finance, personal hygiene, and health &amp; safety,  to motivation.</vt:lpstr>
      <vt:lpstr>PowerPoint Presentation</vt:lpstr>
      <vt:lpstr>PowerPoint Presentation</vt:lpstr>
      <vt:lpstr>Keeping our values and purposes in mind, our Intake Specialists interview and interact with all prospective future clients and/or family members conducting internet, phone, and live face to face encounters.</vt:lpstr>
      <vt:lpstr>Only candidates who exhibit a willingness and empathy to work with others less fortunate should be considered.  Our final 6 candidates have progressed through our hiring process and after a check of their social media/FB pages, are presented and ranked  1 – 6 as follows:</vt:lpstr>
      <vt:lpstr>Our final 6 candidates have progressed through our hiring process and after a check of their social media/FB pages, are presented and ranked  1 – 6 as follows: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2020-01-08T23:36:49Z</dcterms:created>
  <dcterms:modified xsi:type="dcterms:W3CDTF">2020-01-09T06:15:03Z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